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modernComment_11E_C0A874F6.xml" ContentType="application/vnd.ms-powerpoint.comments+xml"/>
  <Override PartName="/ppt/notesSlides/notesSlide1.xml" ContentType="application/vnd.openxmlformats-officedocument.presentationml.notesSlide+xml"/>
  <Override PartName="/ppt/comments/modernComment_108_43AA8C85.xml" ContentType="application/vnd.ms-powerpoint.comments+xml"/>
  <Override PartName="/ppt/notesSlides/notesSlide2.xml" ContentType="application/vnd.openxmlformats-officedocument.presentationml.notesSlide+xml"/>
  <Override PartName="/ppt/comments/modernComment_10A_90E35DBA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63" r:id="rId6"/>
    <p:sldId id="283" r:id="rId7"/>
    <p:sldId id="284" r:id="rId8"/>
    <p:sldId id="285" r:id="rId9"/>
    <p:sldId id="286" r:id="rId10"/>
    <p:sldId id="261" r:id="rId11"/>
    <p:sldId id="267" r:id="rId12"/>
    <p:sldId id="262" r:id="rId13"/>
    <p:sldId id="264" r:id="rId14"/>
    <p:sldId id="268" r:id="rId15"/>
    <p:sldId id="265" r:id="rId16"/>
    <p:sldId id="266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4C1978-F9C1-44E0-5EBF-D98E1F1642FA}" name="Louis Ottevanger" initials="LO" userId="S::l.ottevanger@ivn.nl::7ae5377e-a497-4198-91a1-d93bfa9a37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D39"/>
    <a:srgbClr val="62BB46"/>
    <a:srgbClr val="9EC73D"/>
    <a:srgbClr val="CDDF95"/>
    <a:srgbClr val="E0EBBB"/>
    <a:srgbClr val="E9EFC6"/>
    <a:srgbClr val="AFC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9"/>
    <p:restoredTop sz="94554"/>
  </p:normalViewPr>
  <p:slideViewPr>
    <p:cSldViewPr snapToGrid="0" snapToObjects="1" showGuides="1">
      <p:cViewPr varScale="1">
        <p:scale>
          <a:sx n="78" d="100"/>
          <a:sy n="78" d="100"/>
        </p:scale>
        <p:origin x="31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omments/modernComment_108_43AA8C8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FAA0E48-E2CC-4CC2-A00C-968B90E80DDC}" authorId="{744C1978-F9C1-44E0-5EBF-D98E1F1642FA}" created="2024-05-28T13:32:52.96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35250565" sldId="264"/>
      <ac:picMk id="4" creationId="{A95FDD23-9A89-E9E4-9920-1DC6CBEC630A}"/>
    </ac:deMkLst>
    <p188:txBody>
      <a:bodyPr/>
      <a:lstStyle/>
      <a:p>
        <a:r>
          <a:rPr lang="nl-NL"/>
          <a:t>https://www.biobestrijding.nl/bodemtemperatuur-in-de-tuin/</a:t>
        </a:r>
      </a:p>
    </p188:txBody>
  </p188:cm>
  <p188:cm id="{D312CC71-1F46-42F2-A261-84ED61E35669}" authorId="{744C1978-F9C1-44E0-5EBF-D98E1F1642FA}" created="2024-05-28T13:38:14.14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35250565" sldId="264"/>
      <ac:picMk id="6" creationId="{A4B16BA1-4165-2942-07D5-FE88A57922B9}"/>
    </ac:deMkLst>
    <p188:txBody>
      <a:bodyPr/>
      <a:lstStyle/>
      <a:p>
        <a:r>
          <a:rPr lang="nl-NL"/>
          <a:t>https://www.amazon.de/Regenmesser-Niederschlagsmesser-Messungen-abzulesen-Niederschlagsmenge/dp/B07XZMB5X8</a:t>
        </a:r>
      </a:p>
    </p188:txBody>
  </p188:cm>
</p188:cmLst>
</file>

<file path=ppt/comments/modernComment_10A_90E35DB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A8C9A8A-DB4C-487D-BA77-67E846E0764F}" authorId="{744C1978-F9C1-44E0-5EBF-D98E1F1642FA}" created="2024-05-28T13:32:16.22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30819770" sldId="266"/>
      <ac:picMk id="7" creationId="{FBF87B19-8956-13AB-A4D7-B43847A5E902}"/>
    </ac:deMkLst>
    <p188:txBody>
      <a:bodyPr/>
      <a:lstStyle/>
      <a:p>
        <a:r>
          <a:rPr lang="nl-NL"/>
          <a:t>https://www.buienradar.nl/nederland/weerbericht/blog/volgend-weekend-opnieuw-warm-9dab3a</a:t>
        </a:r>
      </a:p>
    </p188:txBody>
  </p188:cm>
</p188:cmLst>
</file>

<file path=ppt/comments/modernComment_11E_C0A874F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F0C246B-149B-4F02-AA5A-0D3880D72335}" authorId="{744C1978-F9C1-44E0-5EBF-D98E1F1642FA}" created="2024-05-28T13:18:43.71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32265462" sldId="286"/>
      <ac:picMk id="41" creationId="{00729A84-3F77-4A36-079D-59D51259EB81}"/>
    </ac:deMkLst>
    <p188:txBody>
      <a:bodyPr/>
      <a:lstStyle/>
      <a:p>
        <a:r>
          <a:rPr lang="nl-NL"/>
          <a:t>https://www.vecteezy.com/vector-art/1222748-three-scientists-working-at-science-lab</a:t>
        </a:r>
      </a:p>
    </p188:txBody>
  </p188:cm>
  <p188:cm id="{1339AB06-54F4-4F6E-B9BD-E6BA84751B54}" authorId="{744C1978-F9C1-44E0-5EBF-D98E1F1642FA}" created="2024-05-28T13:31:10.88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32265462" sldId="286"/>
      <ac:picMk id="42" creationId="{628B5A26-2365-4ADF-9D9A-BE7506A88689}"/>
    </ac:deMkLst>
    <p188:txBody>
      <a:bodyPr/>
      <a:lstStyle/>
      <a:p>
        <a:r>
          <a:rPr lang="nl-NL"/>
          <a:t>https://pngtree.com/freepng/woman-scientist-do-experiment-look-in-microscope_8926908.html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E75D9-D9F6-44D7-B2FA-60C8F790D5A0}" type="datetimeFigureOut">
              <a:rPr lang="nl-NL" smtClean="0"/>
              <a:t>2-9-2024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9D9D8-475E-4348-8A7C-647C57DE98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9052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0C444-C6E9-4821-B394-977B06E4F34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73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Open het dashboard </a:t>
            </a:r>
            <a:r>
              <a:rPr lang="en-US" dirty="0" err="1">
                <a:latin typeface="Calibri"/>
                <a:ea typeface="Calibri"/>
                <a:cs typeface="Calibri"/>
              </a:rPr>
              <a:t>en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bekijk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r>
              <a:rPr lang="en-US" dirty="0" err="1">
                <a:latin typeface="Calibri"/>
                <a:ea typeface="Calibri"/>
                <a:cs typeface="Calibri"/>
              </a:rPr>
              <a:t>samen</a:t>
            </a:r>
            <a:r>
              <a:rPr lang="en-US" dirty="0">
                <a:latin typeface="Calibri"/>
                <a:ea typeface="Calibri"/>
                <a:cs typeface="Calibri"/>
              </a:rPr>
              <a:t> met de </a:t>
            </a:r>
            <a:r>
              <a:rPr lang="en-US" dirty="0" err="1">
                <a:latin typeface="Calibri"/>
                <a:ea typeface="Calibri"/>
                <a:cs typeface="Calibri"/>
              </a:rPr>
              <a:t>leerlingen</a:t>
            </a:r>
            <a:r>
              <a:rPr lang="en-US" dirty="0">
                <a:latin typeface="Calibri"/>
                <a:ea typeface="Calibri"/>
                <a:cs typeface="Calibri"/>
              </a:rPr>
              <a:t> de </a:t>
            </a:r>
            <a:r>
              <a:rPr lang="en-US" dirty="0" err="1">
                <a:latin typeface="Calibri"/>
                <a:ea typeface="Calibri"/>
                <a:cs typeface="Calibri"/>
              </a:rPr>
              <a:t>eerste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metingen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0C444-C6E9-4821-B394-977B06E4F34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98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rgbClr val="A4C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2296E4FE-7DC4-4645-B38D-497B00BED6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1623033"/>
            <a:ext cx="12191999" cy="4691691"/>
          </a:xfrm>
          <a:custGeom>
            <a:avLst/>
            <a:gdLst>
              <a:gd name="connsiteX0" fmla="*/ 692304 w 12191999"/>
              <a:gd name="connsiteY0" fmla="*/ 4656401 h 4691691"/>
              <a:gd name="connsiteX1" fmla="*/ 105094 w 12191999"/>
              <a:gd name="connsiteY1" fmla="*/ 4691691 h 4691691"/>
              <a:gd name="connsiteX2" fmla="*/ 0 w 12191999"/>
              <a:gd name="connsiteY2" fmla="*/ 4691691 h 4691691"/>
              <a:gd name="connsiteX3" fmla="*/ 0 w 12191999"/>
              <a:gd name="connsiteY3" fmla="*/ 4691662 h 4691691"/>
              <a:gd name="connsiteX4" fmla="*/ 12191999 w 12191999"/>
              <a:gd name="connsiteY4" fmla="*/ 0 h 4691691"/>
              <a:gd name="connsiteX5" fmla="*/ 12191999 w 12191999"/>
              <a:gd name="connsiteY5" fmla="*/ 3525892 h 4691691"/>
              <a:gd name="connsiteX6" fmla="*/ 0 w 12191999"/>
              <a:gd name="connsiteY6" fmla="*/ 4662423 h 4691691"/>
              <a:gd name="connsiteX7" fmla="*/ 0 w 12191999"/>
              <a:gd name="connsiteY7" fmla="*/ 972719 h 46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691691">
                <a:moveTo>
                  <a:pt x="692304" y="4656401"/>
                </a:moveTo>
                <a:lnTo>
                  <a:pt x="105094" y="4691691"/>
                </a:lnTo>
                <a:lnTo>
                  <a:pt x="0" y="4691691"/>
                </a:lnTo>
                <a:lnTo>
                  <a:pt x="0" y="4691662"/>
                </a:lnTo>
                <a:close/>
                <a:moveTo>
                  <a:pt x="12191999" y="0"/>
                </a:moveTo>
                <a:lnTo>
                  <a:pt x="12191999" y="3525892"/>
                </a:lnTo>
                <a:lnTo>
                  <a:pt x="0" y="4662423"/>
                </a:lnTo>
                <a:lnTo>
                  <a:pt x="0" y="97271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Vrije vorm 16">
            <a:extLst>
              <a:ext uri="{FF2B5EF4-FFF2-40B4-BE49-F238E27FC236}">
                <a16:creationId xmlns:a16="http://schemas.microsoft.com/office/drawing/2014/main" id="{C7037525-0CDE-FE42-8654-0B2FC9420A4E}"/>
              </a:ext>
            </a:extLst>
          </p:cNvPr>
          <p:cNvSpPr/>
          <p:nvPr userDrawn="1"/>
        </p:nvSpPr>
        <p:spPr>
          <a:xfrm>
            <a:off x="-600" y="5588213"/>
            <a:ext cx="12194469" cy="1270125"/>
          </a:xfrm>
          <a:custGeom>
            <a:avLst/>
            <a:gdLst>
              <a:gd name="connsiteX0" fmla="*/ 0 w 12194469"/>
              <a:gd name="connsiteY0" fmla="*/ 732862 h 1270125"/>
              <a:gd name="connsiteX1" fmla="*/ 0 w 12194469"/>
              <a:gd name="connsiteY1" fmla="*/ 1270125 h 1270125"/>
              <a:gd name="connsiteX2" fmla="*/ 12194470 w 12194469"/>
              <a:gd name="connsiteY2" fmla="*/ 1270125 h 1270125"/>
              <a:gd name="connsiteX3" fmla="*/ 12194470 w 12194469"/>
              <a:gd name="connsiteY3" fmla="*/ 0 h 1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4469" h="1270125">
                <a:moveTo>
                  <a:pt x="0" y="732862"/>
                </a:moveTo>
                <a:lnTo>
                  <a:pt x="0" y="1270125"/>
                </a:lnTo>
                <a:lnTo>
                  <a:pt x="12194470" y="1270125"/>
                </a:lnTo>
                <a:lnTo>
                  <a:pt x="1219447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E5F19D9-45F9-4140-9B6E-31C5E31B5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997" y="972524"/>
            <a:ext cx="9144000" cy="996723"/>
          </a:xfrm>
        </p:spPr>
        <p:txBody>
          <a:bodyPr t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EF572-3932-404B-AAFA-C10BD70AC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997" y="343840"/>
            <a:ext cx="9144000" cy="735579"/>
          </a:xfrm>
        </p:spPr>
        <p:txBody>
          <a:bodyPr wrap="none" anchor="t">
            <a:normAutofit/>
          </a:bodyPr>
          <a:lstStyle>
            <a:lvl1pPr algn="l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40B2519A-AE37-2746-8FA0-1BC61162F3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34600" y="6007100"/>
            <a:ext cx="20574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8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384ED1C-7112-F94B-92CF-CA1B3A69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16" y="357697"/>
            <a:ext cx="10515600" cy="635189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3D5525FD-BAD9-D547-BC4F-652DD86A16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2437" y="1090800"/>
            <a:ext cx="5468938" cy="5715759"/>
          </a:xfrm>
          <a:custGeom>
            <a:avLst/>
            <a:gdLst>
              <a:gd name="connsiteX0" fmla="*/ 0 w 5468938"/>
              <a:gd name="connsiteY0" fmla="*/ 0 h 5715759"/>
              <a:gd name="connsiteX1" fmla="*/ 5468938 w 5468938"/>
              <a:gd name="connsiteY1" fmla="*/ 0 h 5715759"/>
              <a:gd name="connsiteX2" fmla="*/ 5468938 w 5468938"/>
              <a:gd name="connsiteY2" fmla="*/ 5181454 h 5715759"/>
              <a:gd name="connsiteX3" fmla="*/ 0 w 5468938"/>
              <a:gd name="connsiteY3" fmla="*/ 5715759 h 571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8938" h="5715759">
                <a:moveTo>
                  <a:pt x="0" y="0"/>
                </a:moveTo>
                <a:lnTo>
                  <a:pt x="5468938" y="0"/>
                </a:lnTo>
                <a:lnTo>
                  <a:pt x="5468938" y="5181454"/>
                </a:lnTo>
                <a:lnTo>
                  <a:pt x="0" y="571575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FA353D0F-22EC-D949-A298-C994AD969B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0625" y="1089025"/>
            <a:ext cx="5468937" cy="5147333"/>
          </a:xfrm>
          <a:custGeom>
            <a:avLst/>
            <a:gdLst>
              <a:gd name="connsiteX0" fmla="*/ 0 w 5468937"/>
              <a:gd name="connsiteY0" fmla="*/ 0 h 5147333"/>
              <a:gd name="connsiteX1" fmla="*/ 5468937 w 5468937"/>
              <a:gd name="connsiteY1" fmla="*/ 0 h 5147333"/>
              <a:gd name="connsiteX2" fmla="*/ 5468937 w 5468937"/>
              <a:gd name="connsiteY2" fmla="*/ 4613028 h 5147333"/>
              <a:gd name="connsiteX3" fmla="*/ 0 w 5468937"/>
              <a:gd name="connsiteY3" fmla="*/ 5147333 h 51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8937" h="5147333">
                <a:moveTo>
                  <a:pt x="0" y="0"/>
                </a:moveTo>
                <a:lnTo>
                  <a:pt x="5468937" y="0"/>
                </a:lnTo>
                <a:lnTo>
                  <a:pt x="5468937" y="4613028"/>
                </a:lnTo>
                <a:lnTo>
                  <a:pt x="0" y="514733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45590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3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818B41E9-3488-4545-84A8-D5C388AB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16" y="357697"/>
            <a:ext cx="10515600" cy="635189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0BD696F0-6CAF-DF49-A30E-D2D47B1783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2438" y="1079500"/>
            <a:ext cx="3649662" cy="5725284"/>
          </a:xfrm>
          <a:custGeom>
            <a:avLst/>
            <a:gdLst>
              <a:gd name="connsiteX0" fmla="*/ 0 w 3649662"/>
              <a:gd name="connsiteY0" fmla="*/ 0 h 5725284"/>
              <a:gd name="connsiteX1" fmla="*/ 3649662 w 3649662"/>
              <a:gd name="connsiteY1" fmla="*/ 0 h 5725284"/>
              <a:gd name="connsiteX2" fmla="*/ 3649662 w 3649662"/>
              <a:gd name="connsiteY2" fmla="*/ 5368719 h 5725284"/>
              <a:gd name="connsiteX3" fmla="*/ 0 w 3649662"/>
              <a:gd name="connsiteY3" fmla="*/ 5725284 h 572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9662" h="5725284">
                <a:moveTo>
                  <a:pt x="0" y="0"/>
                </a:moveTo>
                <a:lnTo>
                  <a:pt x="3649662" y="0"/>
                </a:lnTo>
                <a:lnTo>
                  <a:pt x="3649662" y="5368719"/>
                </a:lnTo>
                <a:lnTo>
                  <a:pt x="0" y="572528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A44E12EB-A499-EB46-8DC8-5662A0DEB3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70536" y="1079501"/>
            <a:ext cx="3649661" cy="5352263"/>
          </a:xfrm>
          <a:custGeom>
            <a:avLst/>
            <a:gdLst>
              <a:gd name="connsiteX0" fmla="*/ 0 w 3649661"/>
              <a:gd name="connsiteY0" fmla="*/ 0 h 5352263"/>
              <a:gd name="connsiteX1" fmla="*/ 3649661 w 3649661"/>
              <a:gd name="connsiteY1" fmla="*/ 0 h 5352263"/>
              <a:gd name="connsiteX2" fmla="*/ 3649661 w 3649661"/>
              <a:gd name="connsiteY2" fmla="*/ 4995698 h 5352263"/>
              <a:gd name="connsiteX3" fmla="*/ 0 w 3649661"/>
              <a:gd name="connsiteY3" fmla="*/ 5352263 h 535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9661" h="5352263">
                <a:moveTo>
                  <a:pt x="0" y="0"/>
                </a:moveTo>
                <a:lnTo>
                  <a:pt x="3649661" y="0"/>
                </a:lnTo>
                <a:lnTo>
                  <a:pt x="3649661" y="4995698"/>
                </a:lnTo>
                <a:lnTo>
                  <a:pt x="0" y="53522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B373DEB-B1AD-CF41-862D-9210ABDD38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89900" y="1079500"/>
            <a:ext cx="3649662" cy="4979118"/>
          </a:xfrm>
          <a:custGeom>
            <a:avLst/>
            <a:gdLst>
              <a:gd name="connsiteX0" fmla="*/ 0 w 3649662"/>
              <a:gd name="connsiteY0" fmla="*/ 0 h 4979118"/>
              <a:gd name="connsiteX1" fmla="*/ 3649662 w 3649662"/>
              <a:gd name="connsiteY1" fmla="*/ 0 h 4979118"/>
              <a:gd name="connsiteX2" fmla="*/ 3649662 w 3649662"/>
              <a:gd name="connsiteY2" fmla="*/ 4622553 h 4979118"/>
              <a:gd name="connsiteX3" fmla="*/ 0 w 3649662"/>
              <a:gd name="connsiteY3" fmla="*/ 4979118 h 497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9662" h="4979118">
                <a:moveTo>
                  <a:pt x="0" y="0"/>
                </a:moveTo>
                <a:lnTo>
                  <a:pt x="3649662" y="0"/>
                </a:lnTo>
                <a:lnTo>
                  <a:pt x="3649662" y="4622553"/>
                </a:lnTo>
                <a:lnTo>
                  <a:pt x="0" y="497911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286209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3 afbeeldingen 'galerij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41F27F01-AA9F-9049-AF04-E0690EE7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16" y="357697"/>
            <a:ext cx="10515600" cy="635189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261A86F2-45EF-B348-BF7C-7746F94419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1963" y="1089025"/>
            <a:ext cx="5468937" cy="5714828"/>
          </a:xfrm>
          <a:custGeom>
            <a:avLst/>
            <a:gdLst>
              <a:gd name="connsiteX0" fmla="*/ 0 w 5468937"/>
              <a:gd name="connsiteY0" fmla="*/ 0 h 5714828"/>
              <a:gd name="connsiteX1" fmla="*/ 5468937 w 5468937"/>
              <a:gd name="connsiteY1" fmla="*/ 0 h 5714828"/>
              <a:gd name="connsiteX2" fmla="*/ 5468937 w 5468937"/>
              <a:gd name="connsiteY2" fmla="*/ 5180523 h 5714828"/>
              <a:gd name="connsiteX3" fmla="*/ 0 w 5468937"/>
              <a:gd name="connsiteY3" fmla="*/ 5714828 h 571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8937" h="5714828">
                <a:moveTo>
                  <a:pt x="0" y="0"/>
                </a:moveTo>
                <a:lnTo>
                  <a:pt x="5468937" y="0"/>
                </a:lnTo>
                <a:lnTo>
                  <a:pt x="5468937" y="5180523"/>
                </a:lnTo>
                <a:lnTo>
                  <a:pt x="0" y="571482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jdelijke aanduiding voor afbeelding 4">
            <a:extLst>
              <a:ext uri="{FF2B5EF4-FFF2-40B4-BE49-F238E27FC236}">
                <a16:creationId xmlns:a16="http://schemas.microsoft.com/office/drawing/2014/main" id="{1102E7EC-EB41-B64F-BBCF-6533E58DAB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1100" y="1089024"/>
            <a:ext cx="5468937" cy="251632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B0D9DAF4-EC25-C244-9264-4C2297F828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1099" y="3889161"/>
            <a:ext cx="5468937" cy="2348127"/>
          </a:xfrm>
          <a:custGeom>
            <a:avLst/>
            <a:gdLst>
              <a:gd name="connsiteX0" fmla="*/ 0 w 5468937"/>
              <a:gd name="connsiteY0" fmla="*/ 0 h 2348127"/>
              <a:gd name="connsiteX1" fmla="*/ 5468937 w 5468937"/>
              <a:gd name="connsiteY1" fmla="*/ 0 h 2348127"/>
              <a:gd name="connsiteX2" fmla="*/ 5468937 w 5468937"/>
              <a:gd name="connsiteY2" fmla="*/ 1813822 h 2348127"/>
              <a:gd name="connsiteX3" fmla="*/ 0 w 5468937"/>
              <a:gd name="connsiteY3" fmla="*/ 2348127 h 234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8937" h="2348127">
                <a:moveTo>
                  <a:pt x="0" y="0"/>
                </a:moveTo>
                <a:lnTo>
                  <a:pt x="5468937" y="0"/>
                </a:lnTo>
                <a:lnTo>
                  <a:pt x="5468937" y="1813822"/>
                </a:lnTo>
                <a:lnTo>
                  <a:pt x="0" y="234812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2837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rond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B6132506-0AE1-DF48-9007-819FE6E7D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16" y="357697"/>
            <a:ext cx="5660818" cy="635189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4" name="Tijdelijke aanduiding voor afbeelding 33">
            <a:extLst>
              <a:ext uri="{FF2B5EF4-FFF2-40B4-BE49-F238E27FC236}">
                <a16:creationId xmlns:a16="http://schemas.microsoft.com/office/drawing/2014/main" id="{C178803B-7D74-3A4B-8C87-7C16B714B5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2667" y="322862"/>
            <a:ext cx="1080000" cy="1079999"/>
          </a:xfrm>
          <a:custGeom>
            <a:avLst/>
            <a:gdLst>
              <a:gd name="connsiteX0" fmla="*/ 539990 w 1080000"/>
              <a:gd name="connsiteY0" fmla="*/ 0 h 1079999"/>
              <a:gd name="connsiteX1" fmla="*/ 540010 w 1080000"/>
              <a:gd name="connsiteY1" fmla="*/ 0 h 1079999"/>
              <a:gd name="connsiteX2" fmla="*/ 648829 w 1080000"/>
              <a:gd name="connsiteY2" fmla="*/ 10970 h 1079999"/>
              <a:gd name="connsiteX3" fmla="*/ 1080000 w 1080000"/>
              <a:gd name="connsiteY3" fmla="*/ 539999 h 1079999"/>
              <a:gd name="connsiteX4" fmla="*/ 540000 w 1080000"/>
              <a:gd name="connsiteY4" fmla="*/ 1079999 h 1079999"/>
              <a:gd name="connsiteX5" fmla="*/ 0 w 1080000"/>
              <a:gd name="connsiteY5" fmla="*/ 539999 h 1079999"/>
              <a:gd name="connsiteX6" fmla="*/ 431171 w 1080000"/>
              <a:gd name="connsiteY6" fmla="*/ 10970 h 107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000" h="1079999">
                <a:moveTo>
                  <a:pt x="539990" y="0"/>
                </a:moveTo>
                <a:lnTo>
                  <a:pt x="540010" y="0"/>
                </a:lnTo>
                <a:lnTo>
                  <a:pt x="648829" y="10970"/>
                </a:lnTo>
                <a:cubicBezTo>
                  <a:pt x="894898" y="61323"/>
                  <a:pt x="1080000" y="279044"/>
                  <a:pt x="1080000" y="539999"/>
                </a:cubicBezTo>
                <a:cubicBezTo>
                  <a:pt x="1080000" y="838233"/>
                  <a:pt x="838234" y="1079999"/>
                  <a:pt x="540000" y="1079999"/>
                </a:cubicBezTo>
                <a:cubicBezTo>
                  <a:pt x="241766" y="1079999"/>
                  <a:pt x="0" y="838233"/>
                  <a:pt x="0" y="539999"/>
                </a:cubicBezTo>
                <a:cubicBezTo>
                  <a:pt x="0" y="279044"/>
                  <a:pt x="185102" y="61323"/>
                  <a:pt x="431171" y="10970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1948FDC2-85F9-EE41-8390-B30D69B82B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95391" y="773632"/>
            <a:ext cx="1512000" cy="1512000"/>
          </a:xfrm>
          <a:custGeom>
            <a:avLst/>
            <a:gdLst>
              <a:gd name="connsiteX0" fmla="*/ 539990 w 1080000"/>
              <a:gd name="connsiteY0" fmla="*/ 0 h 1079999"/>
              <a:gd name="connsiteX1" fmla="*/ 540010 w 1080000"/>
              <a:gd name="connsiteY1" fmla="*/ 0 h 1079999"/>
              <a:gd name="connsiteX2" fmla="*/ 648829 w 1080000"/>
              <a:gd name="connsiteY2" fmla="*/ 10970 h 1079999"/>
              <a:gd name="connsiteX3" fmla="*/ 1080000 w 1080000"/>
              <a:gd name="connsiteY3" fmla="*/ 539999 h 1079999"/>
              <a:gd name="connsiteX4" fmla="*/ 540000 w 1080000"/>
              <a:gd name="connsiteY4" fmla="*/ 1079999 h 1079999"/>
              <a:gd name="connsiteX5" fmla="*/ 0 w 1080000"/>
              <a:gd name="connsiteY5" fmla="*/ 539999 h 1079999"/>
              <a:gd name="connsiteX6" fmla="*/ 431171 w 1080000"/>
              <a:gd name="connsiteY6" fmla="*/ 10970 h 107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000" h="1079999">
                <a:moveTo>
                  <a:pt x="539990" y="0"/>
                </a:moveTo>
                <a:lnTo>
                  <a:pt x="540010" y="0"/>
                </a:lnTo>
                <a:lnTo>
                  <a:pt x="648829" y="10970"/>
                </a:lnTo>
                <a:cubicBezTo>
                  <a:pt x="894898" y="61323"/>
                  <a:pt x="1080000" y="279044"/>
                  <a:pt x="1080000" y="539999"/>
                </a:cubicBezTo>
                <a:cubicBezTo>
                  <a:pt x="1080000" y="838233"/>
                  <a:pt x="838234" y="1079999"/>
                  <a:pt x="540000" y="1079999"/>
                </a:cubicBezTo>
                <a:cubicBezTo>
                  <a:pt x="241766" y="1079999"/>
                  <a:pt x="0" y="838233"/>
                  <a:pt x="0" y="539999"/>
                </a:cubicBezTo>
                <a:cubicBezTo>
                  <a:pt x="0" y="279044"/>
                  <a:pt x="185102" y="61323"/>
                  <a:pt x="431171" y="10970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6" name="Tijdelijke aanduiding voor afbeelding 35">
            <a:extLst>
              <a:ext uri="{FF2B5EF4-FFF2-40B4-BE49-F238E27FC236}">
                <a16:creationId xmlns:a16="http://schemas.microsoft.com/office/drawing/2014/main" id="{C4CEF5D5-9188-9249-95A8-17898EF9C5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59245" y="1413862"/>
            <a:ext cx="2268000" cy="2268000"/>
          </a:xfrm>
          <a:custGeom>
            <a:avLst/>
            <a:gdLst>
              <a:gd name="connsiteX0" fmla="*/ 539990 w 1080000"/>
              <a:gd name="connsiteY0" fmla="*/ 0 h 1079999"/>
              <a:gd name="connsiteX1" fmla="*/ 540010 w 1080000"/>
              <a:gd name="connsiteY1" fmla="*/ 0 h 1079999"/>
              <a:gd name="connsiteX2" fmla="*/ 648829 w 1080000"/>
              <a:gd name="connsiteY2" fmla="*/ 10970 h 1079999"/>
              <a:gd name="connsiteX3" fmla="*/ 1080000 w 1080000"/>
              <a:gd name="connsiteY3" fmla="*/ 539999 h 1079999"/>
              <a:gd name="connsiteX4" fmla="*/ 540000 w 1080000"/>
              <a:gd name="connsiteY4" fmla="*/ 1079999 h 1079999"/>
              <a:gd name="connsiteX5" fmla="*/ 0 w 1080000"/>
              <a:gd name="connsiteY5" fmla="*/ 539999 h 1079999"/>
              <a:gd name="connsiteX6" fmla="*/ 431171 w 1080000"/>
              <a:gd name="connsiteY6" fmla="*/ 10970 h 107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000" h="1079999">
                <a:moveTo>
                  <a:pt x="539990" y="0"/>
                </a:moveTo>
                <a:lnTo>
                  <a:pt x="540010" y="0"/>
                </a:lnTo>
                <a:lnTo>
                  <a:pt x="648829" y="10970"/>
                </a:lnTo>
                <a:cubicBezTo>
                  <a:pt x="894898" y="61323"/>
                  <a:pt x="1080000" y="279044"/>
                  <a:pt x="1080000" y="539999"/>
                </a:cubicBezTo>
                <a:cubicBezTo>
                  <a:pt x="1080000" y="838233"/>
                  <a:pt x="838234" y="1079999"/>
                  <a:pt x="540000" y="1079999"/>
                </a:cubicBezTo>
                <a:cubicBezTo>
                  <a:pt x="241766" y="1079999"/>
                  <a:pt x="0" y="838233"/>
                  <a:pt x="0" y="539999"/>
                </a:cubicBezTo>
                <a:cubicBezTo>
                  <a:pt x="0" y="279044"/>
                  <a:pt x="185102" y="61323"/>
                  <a:pt x="431171" y="10970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7" name="Tijdelijke aanduiding voor afbeelding 36">
            <a:extLst>
              <a:ext uri="{FF2B5EF4-FFF2-40B4-BE49-F238E27FC236}">
                <a16:creationId xmlns:a16="http://schemas.microsoft.com/office/drawing/2014/main" id="{BF27EE9E-744F-0146-8207-ABB3172A1D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81282" y="3772486"/>
            <a:ext cx="1620000" cy="1620000"/>
          </a:xfrm>
          <a:custGeom>
            <a:avLst/>
            <a:gdLst>
              <a:gd name="connsiteX0" fmla="*/ 539990 w 1080000"/>
              <a:gd name="connsiteY0" fmla="*/ 0 h 1079999"/>
              <a:gd name="connsiteX1" fmla="*/ 540010 w 1080000"/>
              <a:gd name="connsiteY1" fmla="*/ 0 h 1079999"/>
              <a:gd name="connsiteX2" fmla="*/ 648829 w 1080000"/>
              <a:gd name="connsiteY2" fmla="*/ 10970 h 1079999"/>
              <a:gd name="connsiteX3" fmla="*/ 1080000 w 1080000"/>
              <a:gd name="connsiteY3" fmla="*/ 539999 h 1079999"/>
              <a:gd name="connsiteX4" fmla="*/ 540000 w 1080000"/>
              <a:gd name="connsiteY4" fmla="*/ 1079999 h 1079999"/>
              <a:gd name="connsiteX5" fmla="*/ 0 w 1080000"/>
              <a:gd name="connsiteY5" fmla="*/ 539999 h 1079999"/>
              <a:gd name="connsiteX6" fmla="*/ 431171 w 1080000"/>
              <a:gd name="connsiteY6" fmla="*/ 10970 h 107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000" h="1079999">
                <a:moveTo>
                  <a:pt x="539990" y="0"/>
                </a:moveTo>
                <a:lnTo>
                  <a:pt x="540010" y="0"/>
                </a:lnTo>
                <a:lnTo>
                  <a:pt x="648829" y="10970"/>
                </a:lnTo>
                <a:cubicBezTo>
                  <a:pt x="894898" y="61323"/>
                  <a:pt x="1080000" y="279044"/>
                  <a:pt x="1080000" y="539999"/>
                </a:cubicBezTo>
                <a:cubicBezTo>
                  <a:pt x="1080000" y="838233"/>
                  <a:pt x="838234" y="1079999"/>
                  <a:pt x="540000" y="1079999"/>
                </a:cubicBezTo>
                <a:cubicBezTo>
                  <a:pt x="241766" y="1079999"/>
                  <a:pt x="0" y="838233"/>
                  <a:pt x="0" y="539999"/>
                </a:cubicBezTo>
                <a:cubicBezTo>
                  <a:pt x="0" y="279044"/>
                  <a:pt x="185102" y="61323"/>
                  <a:pt x="431171" y="10970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2B1BA291-1D74-BE4B-BBCD-B8024C948CB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976279" y="1517442"/>
            <a:ext cx="2088000" cy="2088000"/>
          </a:xfrm>
          <a:custGeom>
            <a:avLst/>
            <a:gdLst>
              <a:gd name="connsiteX0" fmla="*/ 539990 w 1080000"/>
              <a:gd name="connsiteY0" fmla="*/ 0 h 1079999"/>
              <a:gd name="connsiteX1" fmla="*/ 540010 w 1080000"/>
              <a:gd name="connsiteY1" fmla="*/ 0 h 1079999"/>
              <a:gd name="connsiteX2" fmla="*/ 648829 w 1080000"/>
              <a:gd name="connsiteY2" fmla="*/ 10970 h 1079999"/>
              <a:gd name="connsiteX3" fmla="*/ 1080000 w 1080000"/>
              <a:gd name="connsiteY3" fmla="*/ 539999 h 1079999"/>
              <a:gd name="connsiteX4" fmla="*/ 540000 w 1080000"/>
              <a:gd name="connsiteY4" fmla="*/ 1079999 h 1079999"/>
              <a:gd name="connsiteX5" fmla="*/ 0 w 1080000"/>
              <a:gd name="connsiteY5" fmla="*/ 539999 h 1079999"/>
              <a:gd name="connsiteX6" fmla="*/ 431171 w 1080000"/>
              <a:gd name="connsiteY6" fmla="*/ 10970 h 107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000" h="1079999">
                <a:moveTo>
                  <a:pt x="539990" y="0"/>
                </a:moveTo>
                <a:lnTo>
                  <a:pt x="540010" y="0"/>
                </a:lnTo>
                <a:lnTo>
                  <a:pt x="648829" y="10970"/>
                </a:lnTo>
                <a:cubicBezTo>
                  <a:pt x="894898" y="61323"/>
                  <a:pt x="1080000" y="279044"/>
                  <a:pt x="1080000" y="539999"/>
                </a:cubicBezTo>
                <a:cubicBezTo>
                  <a:pt x="1080000" y="838233"/>
                  <a:pt x="838234" y="1079999"/>
                  <a:pt x="540000" y="1079999"/>
                </a:cubicBezTo>
                <a:cubicBezTo>
                  <a:pt x="241766" y="1079999"/>
                  <a:pt x="0" y="838233"/>
                  <a:pt x="0" y="539999"/>
                </a:cubicBezTo>
                <a:cubicBezTo>
                  <a:pt x="0" y="279044"/>
                  <a:pt x="185102" y="61323"/>
                  <a:pt x="431171" y="10970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9" name="Tijdelijke aanduiding voor afbeelding 38">
            <a:extLst>
              <a:ext uri="{FF2B5EF4-FFF2-40B4-BE49-F238E27FC236}">
                <a16:creationId xmlns:a16="http://schemas.microsoft.com/office/drawing/2014/main" id="{758B1C57-632A-F94D-B2A5-4543CFE064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74942" y="3777047"/>
            <a:ext cx="1512000" cy="1512000"/>
          </a:xfrm>
          <a:custGeom>
            <a:avLst/>
            <a:gdLst>
              <a:gd name="connsiteX0" fmla="*/ 539990 w 1080000"/>
              <a:gd name="connsiteY0" fmla="*/ 0 h 1079999"/>
              <a:gd name="connsiteX1" fmla="*/ 540010 w 1080000"/>
              <a:gd name="connsiteY1" fmla="*/ 0 h 1079999"/>
              <a:gd name="connsiteX2" fmla="*/ 648829 w 1080000"/>
              <a:gd name="connsiteY2" fmla="*/ 10970 h 1079999"/>
              <a:gd name="connsiteX3" fmla="*/ 1080000 w 1080000"/>
              <a:gd name="connsiteY3" fmla="*/ 539999 h 1079999"/>
              <a:gd name="connsiteX4" fmla="*/ 540000 w 1080000"/>
              <a:gd name="connsiteY4" fmla="*/ 1079999 h 1079999"/>
              <a:gd name="connsiteX5" fmla="*/ 0 w 1080000"/>
              <a:gd name="connsiteY5" fmla="*/ 539999 h 1079999"/>
              <a:gd name="connsiteX6" fmla="*/ 431171 w 1080000"/>
              <a:gd name="connsiteY6" fmla="*/ 10970 h 107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000" h="1079999">
                <a:moveTo>
                  <a:pt x="539990" y="0"/>
                </a:moveTo>
                <a:lnTo>
                  <a:pt x="540010" y="0"/>
                </a:lnTo>
                <a:lnTo>
                  <a:pt x="648829" y="10970"/>
                </a:lnTo>
                <a:cubicBezTo>
                  <a:pt x="894898" y="61323"/>
                  <a:pt x="1080000" y="279044"/>
                  <a:pt x="1080000" y="539999"/>
                </a:cubicBezTo>
                <a:cubicBezTo>
                  <a:pt x="1080000" y="838233"/>
                  <a:pt x="838234" y="1079999"/>
                  <a:pt x="540000" y="1079999"/>
                </a:cubicBezTo>
                <a:cubicBezTo>
                  <a:pt x="241766" y="1079999"/>
                  <a:pt x="0" y="838233"/>
                  <a:pt x="0" y="539999"/>
                </a:cubicBezTo>
                <a:cubicBezTo>
                  <a:pt x="0" y="279044"/>
                  <a:pt x="185102" y="61323"/>
                  <a:pt x="431171" y="10970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0" name="Tijdelijke aanduiding voor afbeelding 39">
            <a:extLst>
              <a:ext uri="{FF2B5EF4-FFF2-40B4-BE49-F238E27FC236}">
                <a16:creationId xmlns:a16="http://schemas.microsoft.com/office/drawing/2014/main" id="{BED98F4A-29D8-4843-BCA1-026980377F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72028" y="4552587"/>
            <a:ext cx="1620000" cy="1620000"/>
          </a:xfrm>
          <a:custGeom>
            <a:avLst/>
            <a:gdLst>
              <a:gd name="connsiteX0" fmla="*/ 539990 w 1080000"/>
              <a:gd name="connsiteY0" fmla="*/ 0 h 1079999"/>
              <a:gd name="connsiteX1" fmla="*/ 540010 w 1080000"/>
              <a:gd name="connsiteY1" fmla="*/ 0 h 1079999"/>
              <a:gd name="connsiteX2" fmla="*/ 648829 w 1080000"/>
              <a:gd name="connsiteY2" fmla="*/ 10970 h 1079999"/>
              <a:gd name="connsiteX3" fmla="*/ 1080000 w 1080000"/>
              <a:gd name="connsiteY3" fmla="*/ 539999 h 1079999"/>
              <a:gd name="connsiteX4" fmla="*/ 540000 w 1080000"/>
              <a:gd name="connsiteY4" fmla="*/ 1079999 h 1079999"/>
              <a:gd name="connsiteX5" fmla="*/ 0 w 1080000"/>
              <a:gd name="connsiteY5" fmla="*/ 539999 h 1079999"/>
              <a:gd name="connsiteX6" fmla="*/ 431171 w 1080000"/>
              <a:gd name="connsiteY6" fmla="*/ 10970 h 107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000" h="1079999">
                <a:moveTo>
                  <a:pt x="539990" y="0"/>
                </a:moveTo>
                <a:lnTo>
                  <a:pt x="540010" y="0"/>
                </a:lnTo>
                <a:lnTo>
                  <a:pt x="648829" y="10970"/>
                </a:lnTo>
                <a:cubicBezTo>
                  <a:pt x="894898" y="61323"/>
                  <a:pt x="1080000" y="279044"/>
                  <a:pt x="1080000" y="539999"/>
                </a:cubicBezTo>
                <a:cubicBezTo>
                  <a:pt x="1080000" y="838233"/>
                  <a:pt x="838234" y="1079999"/>
                  <a:pt x="540000" y="1079999"/>
                </a:cubicBezTo>
                <a:cubicBezTo>
                  <a:pt x="241766" y="1079999"/>
                  <a:pt x="0" y="838233"/>
                  <a:pt x="0" y="539999"/>
                </a:cubicBezTo>
                <a:cubicBezTo>
                  <a:pt x="0" y="279044"/>
                  <a:pt x="185102" y="61323"/>
                  <a:pt x="431171" y="10970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1" name="Tijdelijke aanduiding voor afbeelding 40">
            <a:extLst>
              <a:ext uri="{FF2B5EF4-FFF2-40B4-BE49-F238E27FC236}">
                <a16:creationId xmlns:a16="http://schemas.microsoft.com/office/drawing/2014/main" id="{7451F9AA-CE6A-F940-A997-7F50790BC78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49365" y="1688744"/>
            <a:ext cx="3492000" cy="3492000"/>
          </a:xfrm>
          <a:custGeom>
            <a:avLst/>
            <a:gdLst>
              <a:gd name="connsiteX0" fmla="*/ 539990 w 1080000"/>
              <a:gd name="connsiteY0" fmla="*/ 0 h 1079999"/>
              <a:gd name="connsiteX1" fmla="*/ 540010 w 1080000"/>
              <a:gd name="connsiteY1" fmla="*/ 0 h 1079999"/>
              <a:gd name="connsiteX2" fmla="*/ 648829 w 1080000"/>
              <a:gd name="connsiteY2" fmla="*/ 10970 h 1079999"/>
              <a:gd name="connsiteX3" fmla="*/ 1080000 w 1080000"/>
              <a:gd name="connsiteY3" fmla="*/ 539999 h 1079999"/>
              <a:gd name="connsiteX4" fmla="*/ 540000 w 1080000"/>
              <a:gd name="connsiteY4" fmla="*/ 1079999 h 1079999"/>
              <a:gd name="connsiteX5" fmla="*/ 0 w 1080000"/>
              <a:gd name="connsiteY5" fmla="*/ 539999 h 1079999"/>
              <a:gd name="connsiteX6" fmla="*/ 431171 w 1080000"/>
              <a:gd name="connsiteY6" fmla="*/ 10970 h 107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000" h="1079999">
                <a:moveTo>
                  <a:pt x="539990" y="0"/>
                </a:moveTo>
                <a:lnTo>
                  <a:pt x="540010" y="0"/>
                </a:lnTo>
                <a:lnTo>
                  <a:pt x="648829" y="10970"/>
                </a:lnTo>
                <a:cubicBezTo>
                  <a:pt x="894898" y="61323"/>
                  <a:pt x="1080000" y="279044"/>
                  <a:pt x="1080000" y="539999"/>
                </a:cubicBezTo>
                <a:cubicBezTo>
                  <a:pt x="1080000" y="838233"/>
                  <a:pt x="838234" y="1079999"/>
                  <a:pt x="540000" y="1079999"/>
                </a:cubicBezTo>
                <a:cubicBezTo>
                  <a:pt x="241766" y="1079999"/>
                  <a:pt x="0" y="838233"/>
                  <a:pt x="0" y="539999"/>
                </a:cubicBezTo>
                <a:cubicBezTo>
                  <a:pt x="0" y="279044"/>
                  <a:pt x="185102" y="61323"/>
                  <a:pt x="431171" y="10970"/>
                </a:cubicBezTo>
                <a:close/>
              </a:path>
            </a:pathLst>
          </a:custGeom>
          <a:solidFill>
            <a:srgbClr val="A4CD39"/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nl-NL" sz="2800" b="1">
                <a:solidFill>
                  <a:schemeClr val="bg1"/>
                </a:solidFill>
              </a:defRPr>
            </a:lvl1pPr>
          </a:lstStyle>
          <a:p>
            <a:pPr marL="228600" lvl="0" indent="-228600" algn="ctr">
              <a:lnSpc>
                <a:spcPct val="100000"/>
              </a:lnSpc>
            </a:pPr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5447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ronde tekstvla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B6132506-0AE1-DF48-9007-819FE6E7D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16" y="357697"/>
            <a:ext cx="5660818" cy="635189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557ECDE4-B060-E24A-B635-AD067D5415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95391" y="773632"/>
            <a:ext cx="1476000" cy="1475998"/>
          </a:xfrm>
          <a:custGeom>
            <a:avLst/>
            <a:gdLst>
              <a:gd name="connsiteX0" fmla="*/ 738000 w 1476000"/>
              <a:gd name="connsiteY0" fmla="*/ 0 h 1475998"/>
              <a:gd name="connsiteX1" fmla="*/ 1476000 w 1476000"/>
              <a:gd name="connsiteY1" fmla="*/ 738000 h 1475998"/>
              <a:gd name="connsiteX2" fmla="*/ 813456 w 1476000"/>
              <a:gd name="connsiteY2" fmla="*/ 1472190 h 1475998"/>
              <a:gd name="connsiteX3" fmla="*/ 738040 w 1476000"/>
              <a:gd name="connsiteY3" fmla="*/ 1475998 h 1475998"/>
              <a:gd name="connsiteX4" fmla="*/ 737961 w 1476000"/>
              <a:gd name="connsiteY4" fmla="*/ 1475998 h 1475998"/>
              <a:gd name="connsiteX5" fmla="*/ 662544 w 1476000"/>
              <a:gd name="connsiteY5" fmla="*/ 1472190 h 1475998"/>
              <a:gd name="connsiteX6" fmla="*/ 0 w 1476000"/>
              <a:gd name="connsiteY6" fmla="*/ 738000 h 1475998"/>
              <a:gd name="connsiteX7" fmla="*/ 738000 w 1476000"/>
              <a:gd name="connsiteY7" fmla="*/ 0 h 147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6000" h="1475998">
                <a:moveTo>
                  <a:pt x="738000" y="0"/>
                </a:moveTo>
                <a:cubicBezTo>
                  <a:pt x="1145586" y="0"/>
                  <a:pt x="1476000" y="330414"/>
                  <a:pt x="1476000" y="738000"/>
                </a:cubicBezTo>
                <a:cubicBezTo>
                  <a:pt x="1476000" y="1120112"/>
                  <a:pt x="1185597" y="1434397"/>
                  <a:pt x="813456" y="1472190"/>
                </a:cubicBezTo>
                <a:lnTo>
                  <a:pt x="738040" y="1475998"/>
                </a:lnTo>
                <a:lnTo>
                  <a:pt x="737961" y="1475998"/>
                </a:lnTo>
                <a:lnTo>
                  <a:pt x="662544" y="1472190"/>
                </a:lnTo>
                <a:cubicBezTo>
                  <a:pt x="290403" y="1434397"/>
                  <a:pt x="0" y="1120112"/>
                  <a:pt x="0" y="738000"/>
                </a:cubicBezTo>
                <a:cubicBezTo>
                  <a:pt x="0" y="330414"/>
                  <a:pt x="330414" y="0"/>
                  <a:pt x="738000" y="0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D13CAD19-7248-7B4E-9F81-B0608174C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62667" y="322862"/>
            <a:ext cx="1080000" cy="1079999"/>
          </a:xfrm>
          <a:custGeom>
            <a:avLst/>
            <a:gdLst>
              <a:gd name="connsiteX0" fmla="*/ 539990 w 1080000"/>
              <a:gd name="connsiteY0" fmla="*/ 0 h 1079999"/>
              <a:gd name="connsiteX1" fmla="*/ 540010 w 1080000"/>
              <a:gd name="connsiteY1" fmla="*/ 0 h 1079999"/>
              <a:gd name="connsiteX2" fmla="*/ 648829 w 1080000"/>
              <a:gd name="connsiteY2" fmla="*/ 10970 h 1079999"/>
              <a:gd name="connsiteX3" fmla="*/ 1080000 w 1080000"/>
              <a:gd name="connsiteY3" fmla="*/ 539999 h 1079999"/>
              <a:gd name="connsiteX4" fmla="*/ 540000 w 1080000"/>
              <a:gd name="connsiteY4" fmla="*/ 1079999 h 1079999"/>
              <a:gd name="connsiteX5" fmla="*/ 0 w 1080000"/>
              <a:gd name="connsiteY5" fmla="*/ 539999 h 1079999"/>
              <a:gd name="connsiteX6" fmla="*/ 431171 w 1080000"/>
              <a:gd name="connsiteY6" fmla="*/ 10970 h 107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000" h="1079999">
                <a:moveTo>
                  <a:pt x="539990" y="0"/>
                </a:moveTo>
                <a:lnTo>
                  <a:pt x="540010" y="0"/>
                </a:lnTo>
                <a:lnTo>
                  <a:pt x="648829" y="10970"/>
                </a:lnTo>
                <a:cubicBezTo>
                  <a:pt x="894898" y="61323"/>
                  <a:pt x="1080000" y="279044"/>
                  <a:pt x="1080000" y="539999"/>
                </a:cubicBezTo>
                <a:cubicBezTo>
                  <a:pt x="1080000" y="838233"/>
                  <a:pt x="838234" y="1079999"/>
                  <a:pt x="540000" y="1079999"/>
                </a:cubicBezTo>
                <a:cubicBezTo>
                  <a:pt x="241766" y="1079999"/>
                  <a:pt x="0" y="838233"/>
                  <a:pt x="0" y="539999"/>
                </a:cubicBezTo>
                <a:cubicBezTo>
                  <a:pt x="0" y="279044"/>
                  <a:pt x="185102" y="61323"/>
                  <a:pt x="431171" y="10970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7434E08C-5CCA-7C40-B9C8-E58219575B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51415" y="1690172"/>
            <a:ext cx="3491999" cy="3484828"/>
          </a:xfrm>
          <a:custGeom>
            <a:avLst/>
            <a:gdLst>
              <a:gd name="connsiteX0" fmla="*/ 1603968 w 3491999"/>
              <a:gd name="connsiteY0" fmla="*/ 0 h 3484828"/>
              <a:gd name="connsiteX1" fmla="*/ 1888032 w 3491999"/>
              <a:gd name="connsiteY1" fmla="*/ 0 h 3484828"/>
              <a:gd name="connsiteX2" fmla="*/ 1924519 w 3491999"/>
              <a:gd name="connsiteY2" fmla="*/ 1843 h 3484828"/>
              <a:gd name="connsiteX3" fmla="*/ 3482986 w 3491999"/>
              <a:gd name="connsiteY3" fmla="*/ 1560310 h 3484828"/>
              <a:gd name="connsiteX4" fmla="*/ 3491999 w 3491999"/>
              <a:gd name="connsiteY4" fmla="*/ 1738807 h 3484828"/>
              <a:gd name="connsiteX5" fmla="*/ 3491999 w 3491999"/>
              <a:gd name="connsiteY5" fmla="*/ 1738849 h 3484828"/>
              <a:gd name="connsiteX6" fmla="*/ 3482986 w 3491999"/>
              <a:gd name="connsiteY6" fmla="*/ 1917346 h 3484828"/>
              <a:gd name="connsiteX7" fmla="*/ 1746000 w 3491999"/>
              <a:gd name="connsiteY7" fmla="*/ 3484828 h 3484828"/>
              <a:gd name="connsiteX8" fmla="*/ 0 w 3491999"/>
              <a:gd name="connsiteY8" fmla="*/ 1738828 h 3484828"/>
              <a:gd name="connsiteX9" fmla="*/ 1567482 w 3491999"/>
              <a:gd name="connsiteY9" fmla="*/ 1843 h 348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91999" h="3484828">
                <a:moveTo>
                  <a:pt x="1603968" y="0"/>
                </a:moveTo>
                <a:lnTo>
                  <a:pt x="1888032" y="0"/>
                </a:lnTo>
                <a:lnTo>
                  <a:pt x="1924519" y="1843"/>
                </a:lnTo>
                <a:cubicBezTo>
                  <a:pt x="2746254" y="85294"/>
                  <a:pt x="3399534" y="738574"/>
                  <a:pt x="3482986" y="1560310"/>
                </a:cubicBezTo>
                <a:lnTo>
                  <a:pt x="3491999" y="1738807"/>
                </a:lnTo>
                <a:lnTo>
                  <a:pt x="3491999" y="1738849"/>
                </a:lnTo>
                <a:lnTo>
                  <a:pt x="3482986" y="1917346"/>
                </a:lnTo>
                <a:cubicBezTo>
                  <a:pt x="3393573" y="2797778"/>
                  <a:pt x="2650021" y="3484828"/>
                  <a:pt x="1746000" y="3484828"/>
                </a:cubicBezTo>
                <a:cubicBezTo>
                  <a:pt x="781711" y="3484828"/>
                  <a:pt x="0" y="2703117"/>
                  <a:pt x="0" y="1738828"/>
                </a:cubicBezTo>
                <a:cubicBezTo>
                  <a:pt x="0" y="834807"/>
                  <a:pt x="687051" y="91255"/>
                  <a:pt x="1567482" y="1843"/>
                </a:cubicBezTo>
                <a:close/>
              </a:path>
            </a:pathLst>
          </a:custGeom>
          <a:solidFill>
            <a:srgbClr val="A4CD39"/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nl-NL" sz="4400" b="1" dirty="0">
                <a:solidFill>
                  <a:schemeClr val="bg1"/>
                </a:solidFill>
              </a:defRPr>
            </a:lvl1pPr>
          </a:lstStyle>
          <a:p>
            <a:pPr marL="228600" lvl="0" indent="-228600" algn="ctr">
              <a:lnSpc>
                <a:spcPct val="100000"/>
              </a:lnSpc>
            </a:pPr>
            <a:r>
              <a:rPr lang="nl-NL"/>
              <a:t>Klik om de modelstijlen te bewerken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B735B2C1-7134-2E43-A2EA-A26708679E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61295" y="1413862"/>
            <a:ext cx="2268000" cy="2268000"/>
          </a:xfrm>
          <a:custGeom>
            <a:avLst/>
            <a:gdLst>
              <a:gd name="connsiteX0" fmla="*/ 1134000 w 2268000"/>
              <a:gd name="connsiteY0" fmla="*/ 0 h 2268000"/>
              <a:gd name="connsiteX1" fmla="*/ 2268000 w 2268000"/>
              <a:gd name="connsiteY1" fmla="*/ 1134000 h 2268000"/>
              <a:gd name="connsiteX2" fmla="*/ 1134000 w 2268000"/>
              <a:gd name="connsiteY2" fmla="*/ 2268000 h 2268000"/>
              <a:gd name="connsiteX3" fmla="*/ 0 w 2268000"/>
              <a:gd name="connsiteY3" fmla="*/ 1134000 h 2268000"/>
              <a:gd name="connsiteX4" fmla="*/ 1134000 w 2268000"/>
              <a:gd name="connsiteY4" fmla="*/ 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00" h="2268000">
                <a:moveTo>
                  <a:pt x="1134000" y="0"/>
                </a:moveTo>
                <a:cubicBezTo>
                  <a:pt x="1760291" y="0"/>
                  <a:pt x="2268000" y="507709"/>
                  <a:pt x="2268000" y="1134000"/>
                </a:cubicBezTo>
                <a:cubicBezTo>
                  <a:pt x="2268000" y="1760291"/>
                  <a:pt x="1760291" y="2268000"/>
                  <a:pt x="1134000" y="2268000"/>
                </a:cubicBezTo>
                <a:cubicBezTo>
                  <a:pt x="507709" y="2268000"/>
                  <a:pt x="0" y="1760291"/>
                  <a:pt x="0" y="1134000"/>
                </a:cubicBezTo>
                <a:cubicBezTo>
                  <a:pt x="0" y="507709"/>
                  <a:pt x="507709" y="0"/>
                  <a:pt x="1134000" y="0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675564F1-343C-9A43-862D-304ACE365F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81282" y="3782859"/>
            <a:ext cx="1620000" cy="1609627"/>
          </a:xfrm>
          <a:custGeom>
            <a:avLst/>
            <a:gdLst>
              <a:gd name="connsiteX0" fmla="*/ 686616 w 1620000"/>
              <a:gd name="connsiteY0" fmla="*/ 0 h 1609627"/>
              <a:gd name="connsiteX1" fmla="*/ 933384 w 1620000"/>
              <a:gd name="connsiteY1" fmla="*/ 0 h 1609627"/>
              <a:gd name="connsiteX2" fmla="*/ 973243 w 1620000"/>
              <a:gd name="connsiteY2" fmla="*/ 6083 h 1609627"/>
              <a:gd name="connsiteX3" fmla="*/ 1620000 w 1620000"/>
              <a:gd name="connsiteY3" fmla="*/ 799627 h 1609627"/>
              <a:gd name="connsiteX4" fmla="*/ 810000 w 1620000"/>
              <a:gd name="connsiteY4" fmla="*/ 1609627 h 1609627"/>
              <a:gd name="connsiteX5" fmla="*/ 0 w 1620000"/>
              <a:gd name="connsiteY5" fmla="*/ 799627 h 1609627"/>
              <a:gd name="connsiteX6" fmla="*/ 646757 w 1620000"/>
              <a:gd name="connsiteY6" fmla="*/ 6083 h 160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0000" h="1609627">
                <a:moveTo>
                  <a:pt x="686616" y="0"/>
                </a:moveTo>
                <a:lnTo>
                  <a:pt x="933384" y="0"/>
                </a:lnTo>
                <a:lnTo>
                  <a:pt x="973243" y="6083"/>
                </a:lnTo>
                <a:cubicBezTo>
                  <a:pt x="1342347" y="81613"/>
                  <a:pt x="1620000" y="408195"/>
                  <a:pt x="1620000" y="799627"/>
                </a:cubicBezTo>
                <a:cubicBezTo>
                  <a:pt x="1620000" y="1246978"/>
                  <a:pt x="1257351" y="1609627"/>
                  <a:pt x="810000" y="1609627"/>
                </a:cubicBezTo>
                <a:cubicBezTo>
                  <a:pt x="362649" y="1609627"/>
                  <a:pt x="0" y="1246978"/>
                  <a:pt x="0" y="799627"/>
                </a:cubicBezTo>
                <a:cubicBezTo>
                  <a:pt x="0" y="408195"/>
                  <a:pt x="277653" y="81613"/>
                  <a:pt x="646757" y="6083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5D75D9AA-F518-A646-B1AA-6FFC37B7ED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76280" y="1517442"/>
            <a:ext cx="2087999" cy="2082188"/>
          </a:xfrm>
          <a:custGeom>
            <a:avLst/>
            <a:gdLst>
              <a:gd name="connsiteX0" fmla="*/ 1044000 w 2087999"/>
              <a:gd name="connsiteY0" fmla="*/ 0 h 2082188"/>
              <a:gd name="connsiteX1" fmla="*/ 2082610 w 2087999"/>
              <a:gd name="connsiteY1" fmla="*/ 937257 h 2082188"/>
              <a:gd name="connsiteX2" fmla="*/ 2087999 w 2087999"/>
              <a:gd name="connsiteY2" fmla="*/ 1043980 h 2082188"/>
              <a:gd name="connsiteX3" fmla="*/ 2087999 w 2087999"/>
              <a:gd name="connsiteY3" fmla="*/ 1044020 h 2082188"/>
              <a:gd name="connsiteX4" fmla="*/ 2082610 w 2087999"/>
              <a:gd name="connsiteY4" fmla="*/ 1150743 h 2082188"/>
              <a:gd name="connsiteX5" fmla="*/ 1254402 w 2087999"/>
              <a:gd name="connsiteY5" fmla="*/ 2066790 h 2082188"/>
              <a:gd name="connsiteX6" fmla="*/ 1153508 w 2087999"/>
              <a:gd name="connsiteY6" fmla="*/ 2082188 h 2082188"/>
              <a:gd name="connsiteX7" fmla="*/ 934492 w 2087999"/>
              <a:gd name="connsiteY7" fmla="*/ 2082188 h 2082188"/>
              <a:gd name="connsiteX8" fmla="*/ 833598 w 2087999"/>
              <a:gd name="connsiteY8" fmla="*/ 2066790 h 2082188"/>
              <a:gd name="connsiteX9" fmla="*/ 0 w 2087999"/>
              <a:gd name="connsiteY9" fmla="*/ 1044000 h 2082188"/>
              <a:gd name="connsiteX10" fmla="*/ 1044000 w 2087999"/>
              <a:gd name="connsiteY10" fmla="*/ 0 h 208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7999" h="2082188">
                <a:moveTo>
                  <a:pt x="1044000" y="0"/>
                </a:moveTo>
                <a:cubicBezTo>
                  <a:pt x="1584549" y="0"/>
                  <a:pt x="2029147" y="410814"/>
                  <a:pt x="2082610" y="937257"/>
                </a:cubicBezTo>
                <a:lnTo>
                  <a:pt x="2087999" y="1043980"/>
                </a:lnTo>
                <a:lnTo>
                  <a:pt x="2087999" y="1044020"/>
                </a:lnTo>
                <a:lnTo>
                  <a:pt x="2082610" y="1150743"/>
                </a:lnTo>
                <a:cubicBezTo>
                  <a:pt x="2036275" y="1606994"/>
                  <a:pt x="1696155" y="1976394"/>
                  <a:pt x="1254402" y="2066790"/>
                </a:cubicBezTo>
                <a:lnTo>
                  <a:pt x="1153508" y="2082188"/>
                </a:lnTo>
                <a:lnTo>
                  <a:pt x="934492" y="2082188"/>
                </a:lnTo>
                <a:lnTo>
                  <a:pt x="833598" y="2066790"/>
                </a:lnTo>
                <a:cubicBezTo>
                  <a:pt x="357865" y="1969441"/>
                  <a:pt x="0" y="1548512"/>
                  <a:pt x="0" y="1044000"/>
                </a:cubicBezTo>
                <a:cubicBezTo>
                  <a:pt x="0" y="467415"/>
                  <a:pt x="467415" y="0"/>
                  <a:pt x="1044000" y="0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F7E7E026-AE26-D54C-A08C-CC315C164E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4942" y="3782859"/>
            <a:ext cx="1512000" cy="1506188"/>
          </a:xfrm>
          <a:custGeom>
            <a:avLst/>
            <a:gdLst>
              <a:gd name="connsiteX0" fmla="*/ 666196 w 1512000"/>
              <a:gd name="connsiteY0" fmla="*/ 0 h 1506188"/>
              <a:gd name="connsiteX1" fmla="*/ 845804 w 1512000"/>
              <a:gd name="connsiteY1" fmla="*/ 0 h 1506188"/>
              <a:gd name="connsiteX2" fmla="*/ 908360 w 1512000"/>
              <a:gd name="connsiteY2" fmla="*/ 9547 h 1506188"/>
              <a:gd name="connsiteX3" fmla="*/ 1512000 w 1512000"/>
              <a:gd name="connsiteY3" fmla="*/ 750188 h 1506188"/>
              <a:gd name="connsiteX4" fmla="*/ 756000 w 1512000"/>
              <a:gd name="connsiteY4" fmla="*/ 1506188 h 1506188"/>
              <a:gd name="connsiteX5" fmla="*/ 0 w 1512000"/>
              <a:gd name="connsiteY5" fmla="*/ 750188 h 1506188"/>
              <a:gd name="connsiteX6" fmla="*/ 603640 w 1512000"/>
              <a:gd name="connsiteY6" fmla="*/ 9547 h 150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2000" h="1506188">
                <a:moveTo>
                  <a:pt x="666196" y="0"/>
                </a:moveTo>
                <a:lnTo>
                  <a:pt x="845804" y="0"/>
                </a:lnTo>
                <a:lnTo>
                  <a:pt x="908360" y="9547"/>
                </a:lnTo>
                <a:cubicBezTo>
                  <a:pt x="1252857" y="80042"/>
                  <a:pt x="1512000" y="384852"/>
                  <a:pt x="1512000" y="750188"/>
                </a:cubicBezTo>
                <a:cubicBezTo>
                  <a:pt x="1512000" y="1167715"/>
                  <a:pt x="1173527" y="1506188"/>
                  <a:pt x="756000" y="1506188"/>
                </a:cubicBezTo>
                <a:cubicBezTo>
                  <a:pt x="338473" y="1506188"/>
                  <a:pt x="0" y="1167715"/>
                  <a:pt x="0" y="750188"/>
                </a:cubicBezTo>
                <a:cubicBezTo>
                  <a:pt x="0" y="384852"/>
                  <a:pt x="259143" y="80042"/>
                  <a:pt x="603640" y="9547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6" name="Tijdelijke aanduiding voor tekst 35">
            <a:extLst>
              <a:ext uri="{FF2B5EF4-FFF2-40B4-BE49-F238E27FC236}">
                <a16:creationId xmlns:a16="http://schemas.microsoft.com/office/drawing/2014/main" id="{9C1DE1F6-BC4F-3E4A-B30F-FD30087E38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72029" y="4552587"/>
            <a:ext cx="1619999" cy="1614187"/>
          </a:xfrm>
          <a:custGeom>
            <a:avLst/>
            <a:gdLst>
              <a:gd name="connsiteX0" fmla="*/ 810000 w 1619999"/>
              <a:gd name="connsiteY0" fmla="*/ 0 h 1614187"/>
              <a:gd name="connsiteX1" fmla="*/ 1615818 w 1619999"/>
              <a:gd name="connsiteY1" fmla="*/ 727182 h 1614187"/>
              <a:gd name="connsiteX2" fmla="*/ 1619999 w 1619999"/>
              <a:gd name="connsiteY2" fmla="*/ 809981 h 1614187"/>
              <a:gd name="connsiteX3" fmla="*/ 1619999 w 1619999"/>
              <a:gd name="connsiteY3" fmla="*/ 810020 h 1614187"/>
              <a:gd name="connsiteX4" fmla="*/ 1615818 w 1619999"/>
              <a:gd name="connsiteY4" fmla="*/ 892818 h 1614187"/>
              <a:gd name="connsiteX5" fmla="*/ 973243 w 1619999"/>
              <a:gd name="connsiteY5" fmla="*/ 1603544 h 1614187"/>
              <a:gd name="connsiteX6" fmla="*/ 903505 w 1619999"/>
              <a:gd name="connsiteY6" fmla="*/ 1614187 h 1614187"/>
              <a:gd name="connsiteX7" fmla="*/ 716495 w 1619999"/>
              <a:gd name="connsiteY7" fmla="*/ 1614187 h 1614187"/>
              <a:gd name="connsiteX8" fmla="*/ 646757 w 1619999"/>
              <a:gd name="connsiteY8" fmla="*/ 1603544 h 1614187"/>
              <a:gd name="connsiteX9" fmla="*/ 0 w 1619999"/>
              <a:gd name="connsiteY9" fmla="*/ 810000 h 1614187"/>
              <a:gd name="connsiteX10" fmla="*/ 810000 w 1619999"/>
              <a:gd name="connsiteY10" fmla="*/ 0 h 161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9999" h="1614187">
                <a:moveTo>
                  <a:pt x="810000" y="0"/>
                </a:moveTo>
                <a:cubicBezTo>
                  <a:pt x="1229392" y="0"/>
                  <a:pt x="1574338" y="318735"/>
                  <a:pt x="1615818" y="727182"/>
                </a:cubicBezTo>
                <a:lnTo>
                  <a:pt x="1619999" y="809981"/>
                </a:lnTo>
                <a:lnTo>
                  <a:pt x="1619999" y="810020"/>
                </a:lnTo>
                <a:lnTo>
                  <a:pt x="1615818" y="892818"/>
                </a:lnTo>
                <a:cubicBezTo>
                  <a:pt x="1579869" y="1246806"/>
                  <a:pt x="1315982" y="1533409"/>
                  <a:pt x="973243" y="1603544"/>
                </a:cubicBezTo>
                <a:lnTo>
                  <a:pt x="903505" y="1614187"/>
                </a:lnTo>
                <a:lnTo>
                  <a:pt x="716495" y="1614187"/>
                </a:lnTo>
                <a:lnTo>
                  <a:pt x="646757" y="1603544"/>
                </a:lnTo>
                <a:cubicBezTo>
                  <a:pt x="277653" y="1528015"/>
                  <a:pt x="0" y="1201432"/>
                  <a:pt x="0" y="810000"/>
                </a:cubicBezTo>
                <a:cubicBezTo>
                  <a:pt x="0" y="362649"/>
                  <a:pt x="362649" y="0"/>
                  <a:pt x="810000" y="0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42202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contac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>
            <a:extLst>
              <a:ext uri="{FF2B5EF4-FFF2-40B4-BE49-F238E27FC236}">
                <a16:creationId xmlns:a16="http://schemas.microsoft.com/office/drawing/2014/main" id="{F60CD5C9-574B-2045-8D21-6E188B312477}"/>
              </a:ext>
            </a:extLst>
          </p:cNvPr>
          <p:cNvSpPr/>
          <p:nvPr userDrawn="1"/>
        </p:nvSpPr>
        <p:spPr>
          <a:xfrm flipH="1">
            <a:off x="1" y="3366976"/>
            <a:ext cx="12191999" cy="3491024"/>
          </a:xfrm>
          <a:custGeom>
            <a:avLst/>
            <a:gdLst>
              <a:gd name="connsiteX0" fmla="*/ 0 w 12191999"/>
              <a:gd name="connsiteY0" fmla="*/ 0 h 3491024"/>
              <a:gd name="connsiteX1" fmla="*/ 0 w 12191999"/>
              <a:gd name="connsiteY1" fmla="*/ 3491024 h 3491024"/>
              <a:gd name="connsiteX2" fmla="*/ 12191999 w 12191999"/>
              <a:gd name="connsiteY2" fmla="*/ 3491024 h 3491024"/>
              <a:gd name="connsiteX3" fmla="*/ 12191999 w 12191999"/>
              <a:gd name="connsiteY3" fmla="*/ 3231734 h 349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491024">
                <a:moveTo>
                  <a:pt x="0" y="0"/>
                </a:moveTo>
                <a:lnTo>
                  <a:pt x="0" y="3491024"/>
                </a:lnTo>
                <a:lnTo>
                  <a:pt x="12191999" y="3491024"/>
                </a:lnTo>
                <a:lnTo>
                  <a:pt x="12191999" y="3231734"/>
                </a:lnTo>
                <a:close/>
              </a:path>
            </a:pathLst>
          </a:custGeom>
          <a:solidFill>
            <a:srgbClr val="E0E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4" name="Vrije vorm 13">
            <a:extLst>
              <a:ext uri="{FF2B5EF4-FFF2-40B4-BE49-F238E27FC236}">
                <a16:creationId xmlns:a16="http://schemas.microsoft.com/office/drawing/2014/main" id="{3355EE1A-0282-B74D-B3AD-81C3EA83E85F}"/>
              </a:ext>
            </a:extLst>
          </p:cNvPr>
          <p:cNvSpPr/>
          <p:nvPr userDrawn="1"/>
        </p:nvSpPr>
        <p:spPr>
          <a:xfrm>
            <a:off x="-1269" y="5657850"/>
            <a:ext cx="12193269" cy="1200150"/>
          </a:xfrm>
          <a:custGeom>
            <a:avLst/>
            <a:gdLst>
              <a:gd name="connsiteX0" fmla="*/ 0 w 12193269"/>
              <a:gd name="connsiteY0" fmla="*/ 1191260 h 1200150"/>
              <a:gd name="connsiteX1" fmla="*/ 0 w 12193269"/>
              <a:gd name="connsiteY1" fmla="*/ 1200150 h 1200150"/>
              <a:gd name="connsiteX2" fmla="*/ 12193270 w 12193269"/>
              <a:gd name="connsiteY2" fmla="*/ 1200150 h 1200150"/>
              <a:gd name="connsiteX3" fmla="*/ 12193270 w 12193269"/>
              <a:gd name="connsiteY3" fmla="*/ 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269" h="1200150">
                <a:moveTo>
                  <a:pt x="0" y="1191260"/>
                </a:moveTo>
                <a:lnTo>
                  <a:pt x="0" y="1200150"/>
                </a:lnTo>
                <a:lnTo>
                  <a:pt x="12193270" y="1200150"/>
                </a:lnTo>
                <a:lnTo>
                  <a:pt x="12193270" y="0"/>
                </a:lnTo>
                <a:close/>
              </a:path>
            </a:pathLst>
          </a:custGeom>
          <a:solidFill>
            <a:srgbClr val="A4CD39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DD095E76-9137-544E-931D-6288EE626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16" y="357697"/>
            <a:ext cx="10515600" cy="635189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B375DC4-0D57-3B44-A5BC-2E5C063E05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1075" y="1680933"/>
            <a:ext cx="6680013" cy="7574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500"/>
            </a:lvl2pPr>
            <a:lvl3pPr marL="914400" indent="0">
              <a:lnSpc>
                <a:spcPct val="100000"/>
              </a:lnSpc>
              <a:buNone/>
              <a:defRPr sz="2500"/>
            </a:lvl3pPr>
            <a:lvl4pPr marL="1371600" indent="0">
              <a:lnSpc>
                <a:spcPct val="100000"/>
              </a:lnSpc>
              <a:buNone/>
              <a:defRPr sz="2500"/>
            </a:lvl4pPr>
            <a:lvl5pPr marL="1828800" indent="0">
              <a:lnSpc>
                <a:spcPct val="100000"/>
              </a:lnSpc>
              <a:buNone/>
              <a:defRPr sz="25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8E3F9AAA-0370-6747-981D-5BCEDC7679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51073" y="4055023"/>
            <a:ext cx="6680013" cy="7574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500"/>
            </a:lvl2pPr>
            <a:lvl3pPr marL="914400" indent="0">
              <a:lnSpc>
                <a:spcPct val="100000"/>
              </a:lnSpc>
              <a:buNone/>
              <a:defRPr sz="2500"/>
            </a:lvl3pPr>
            <a:lvl4pPr marL="1371600" indent="0">
              <a:lnSpc>
                <a:spcPct val="100000"/>
              </a:lnSpc>
              <a:buNone/>
              <a:defRPr sz="2500"/>
            </a:lvl4pPr>
            <a:lvl5pPr marL="1828800" indent="0">
              <a:lnSpc>
                <a:spcPct val="100000"/>
              </a:lnSpc>
              <a:buNone/>
              <a:defRPr sz="25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F6FA3566-2A4D-9746-9157-BA9073B54D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51074" y="2870678"/>
            <a:ext cx="6680013" cy="7574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500"/>
            </a:lvl2pPr>
            <a:lvl3pPr marL="914400" indent="0">
              <a:lnSpc>
                <a:spcPct val="100000"/>
              </a:lnSpc>
              <a:buNone/>
              <a:defRPr sz="2500"/>
            </a:lvl3pPr>
            <a:lvl4pPr marL="1371600" indent="0">
              <a:lnSpc>
                <a:spcPct val="100000"/>
              </a:lnSpc>
              <a:buNone/>
              <a:defRPr sz="2500"/>
            </a:lvl4pPr>
            <a:lvl5pPr marL="1828800" indent="0">
              <a:lnSpc>
                <a:spcPct val="100000"/>
              </a:lnSpc>
              <a:buNone/>
              <a:defRPr sz="25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214D95A5-C4B6-0B4E-B018-2EB911726B4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293393" y="1586461"/>
            <a:ext cx="936000" cy="936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afbeelding 3">
            <a:extLst>
              <a:ext uri="{FF2B5EF4-FFF2-40B4-BE49-F238E27FC236}">
                <a16:creationId xmlns:a16="http://schemas.microsoft.com/office/drawing/2014/main" id="{4FC31E31-FB8B-9A49-93CF-464E5E3137F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293393" y="2774524"/>
            <a:ext cx="936000" cy="936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2" name="Tijdelijke aanduiding voor afbeelding 3">
            <a:extLst>
              <a:ext uri="{FF2B5EF4-FFF2-40B4-BE49-F238E27FC236}">
                <a16:creationId xmlns:a16="http://schemas.microsoft.com/office/drawing/2014/main" id="{2F30D5BB-4F5F-C345-BA8D-1F56F4F060C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293393" y="3965756"/>
            <a:ext cx="936000" cy="936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457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socials-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rije vorm 16">
            <a:extLst>
              <a:ext uri="{FF2B5EF4-FFF2-40B4-BE49-F238E27FC236}">
                <a16:creationId xmlns:a16="http://schemas.microsoft.com/office/drawing/2014/main" id="{7723E4EF-DDA7-1B46-83DF-EB945C7B536B}"/>
              </a:ext>
            </a:extLst>
          </p:cNvPr>
          <p:cNvSpPr/>
          <p:nvPr userDrawn="1"/>
        </p:nvSpPr>
        <p:spPr>
          <a:xfrm flipH="1">
            <a:off x="1" y="3366976"/>
            <a:ext cx="12191999" cy="3491024"/>
          </a:xfrm>
          <a:custGeom>
            <a:avLst/>
            <a:gdLst>
              <a:gd name="connsiteX0" fmla="*/ 0 w 12191999"/>
              <a:gd name="connsiteY0" fmla="*/ 0 h 3491024"/>
              <a:gd name="connsiteX1" fmla="*/ 0 w 12191999"/>
              <a:gd name="connsiteY1" fmla="*/ 3491024 h 3491024"/>
              <a:gd name="connsiteX2" fmla="*/ 12191999 w 12191999"/>
              <a:gd name="connsiteY2" fmla="*/ 3491024 h 3491024"/>
              <a:gd name="connsiteX3" fmla="*/ 12191999 w 12191999"/>
              <a:gd name="connsiteY3" fmla="*/ 3231734 h 349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491024">
                <a:moveTo>
                  <a:pt x="0" y="0"/>
                </a:moveTo>
                <a:lnTo>
                  <a:pt x="0" y="3491024"/>
                </a:lnTo>
                <a:lnTo>
                  <a:pt x="12191999" y="3491024"/>
                </a:lnTo>
                <a:lnTo>
                  <a:pt x="12191999" y="3231734"/>
                </a:lnTo>
                <a:close/>
              </a:path>
            </a:pathLst>
          </a:custGeom>
          <a:solidFill>
            <a:srgbClr val="E0E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8" name="Vrije vorm 17">
            <a:extLst>
              <a:ext uri="{FF2B5EF4-FFF2-40B4-BE49-F238E27FC236}">
                <a16:creationId xmlns:a16="http://schemas.microsoft.com/office/drawing/2014/main" id="{0EAA1B93-B95D-EC4D-BA9C-3CEC36228118}"/>
              </a:ext>
            </a:extLst>
          </p:cNvPr>
          <p:cNvSpPr/>
          <p:nvPr userDrawn="1"/>
        </p:nvSpPr>
        <p:spPr>
          <a:xfrm>
            <a:off x="-1269" y="5657850"/>
            <a:ext cx="12193269" cy="1200150"/>
          </a:xfrm>
          <a:custGeom>
            <a:avLst/>
            <a:gdLst>
              <a:gd name="connsiteX0" fmla="*/ 0 w 12193269"/>
              <a:gd name="connsiteY0" fmla="*/ 1191260 h 1200150"/>
              <a:gd name="connsiteX1" fmla="*/ 0 w 12193269"/>
              <a:gd name="connsiteY1" fmla="*/ 1200150 h 1200150"/>
              <a:gd name="connsiteX2" fmla="*/ 12193270 w 12193269"/>
              <a:gd name="connsiteY2" fmla="*/ 1200150 h 1200150"/>
              <a:gd name="connsiteX3" fmla="*/ 12193270 w 12193269"/>
              <a:gd name="connsiteY3" fmla="*/ 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269" h="1200150">
                <a:moveTo>
                  <a:pt x="0" y="1191260"/>
                </a:moveTo>
                <a:lnTo>
                  <a:pt x="0" y="1200150"/>
                </a:lnTo>
                <a:lnTo>
                  <a:pt x="12193270" y="1200150"/>
                </a:lnTo>
                <a:lnTo>
                  <a:pt x="12193270" y="0"/>
                </a:lnTo>
                <a:close/>
              </a:path>
            </a:pathLst>
          </a:custGeom>
          <a:solidFill>
            <a:srgbClr val="A4CD39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DD095E76-9137-544E-931D-6288EE626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16" y="357697"/>
            <a:ext cx="10515600" cy="635189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B375DC4-0D57-3B44-A5BC-2E5C063E05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1075" y="1675728"/>
            <a:ext cx="6680013" cy="7574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500"/>
            </a:lvl2pPr>
            <a:lvl3pPr marL="914400" indent="0">
              <a:lnSpc>
                <a:spcPct val="100000"/>
              </a:lnSpc>
              <a:buNone/>
              <a:defRPr sz="2500"/>
            </a:lvl3pPr>
            <a:lvl4pPr marL="1371600" indent="0">
              <a:lnSpc>
                <a:spcPct val="100000"/>
              </a:lnSpc>
              <a:buNone/>
              <a:defRPr sz="2500"/>
            </a:lvl4pPr>
            <a:lvl5pPr marL="1828800" indent="0">
              <a:lnSpc>
                <a:spcPct val="100000"/>
              </a:lnSpc>
              <a:buNone/>
              <a:defRPr sz="25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8E3F9AAA-0370-6747-981D-5BCEDC7679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51073" y="3803520"/>
            <a:ext cx="6680013" cy="7574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500"/>
            </a:lvl2pPr>
            <a:lvl3pPr marL="914400" indent="0">
              <a:lnSpc>
                <a:spcPct val="100000"/>
              </a:lnSpc>
              <a:buNone/>
              <a:defRPr sz="2500"/>
            </a:lvl3pPr>
            <a:lvl4pPr marL="1371600" indent="0">
              <a:lnSpc>
                <a:spcPct val="100000"/>
              </a:lnSpc>
              <a:buNone/>
              <a:defRPr sz="2500"/>
            </a:lvl4pPr>
            <a:lvl5pPr marL="1828800" indent="0">
              <a:lnSpc>
                <a:spcPct val="100000"/>
              </a:lnSpc>
              <a:buNone/>
              <a:defRPr sz="25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F6FA3566-2A4D-9746-9157-BA9073B54D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51074" y="2739624"/>
            <a:ext cx="6680013" cy="7574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500"/>
            </a:lvl2pPr>
            <a:lvl3pPr marL="914400" indent="0">
              <a:lnSpc>
                <a:spcPct val="100000"/>
              </a:lnSpc>
              <a:buNone/>
              <a:defRPr sz="2500"/>
            </a:lvl3pPr>
            <a:lvl4pPr marL="1371600" indent="0">
              <a:lnSpc>
                <a:spcPct val="100000"/>
              </a:lnSpc>
              <a:buNone/>
              <a:defRPr sz="2500"/>
            </a:lvl4pPr>
            <a:lvl5pPr marL="1828800" indent="0">
              <a:lnSpc>
                <a:spcPct val="100000"/>
              </a:lnSpc>
              <a:buNone/>
              <a:defRPr sz="25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214D95A5-C4B6-0B4E-B018-2EB911726B4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293393" y="1586461"/>
            <a:ext cx="936000" cy="936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afbeelding 3">
            <a:extLst>
              <a:ext uri="{FF2B5EF4-FFF2-40B4-BE49-F238E27FC236}">
                <a16:creationId xmlns:a16="http://schemas.microsoft.com/office/drawing/2014/main" id="{4FC31E31-FB8B-9A49-93CF-464E5E3137F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293393" y="2650357"/>
            <a:ext cx="936000" cy="936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2" name="Tijdelijke aanduiding voor afbeelding 3">
            <a:extLst>
              <a:ext uri="{FF2B5EF4-FFF2-40B4-BE49-F238E27FC236}">
                <a16:creationId xmlns:a16="http://schemas.microsoft.com/office/drawing/2014/main" id="{2F30D5BB-4F5F-C345-BA8D-1F56F4F060C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293393" y="3714253"/>
            <a:ext cx="936000" cy="936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tekst 4">
            <a:extLst>
              <a:ext uri="{FF2B5EF4-FFF2-40B4-BE49-F238E27FC236}">
                <a16:creationId xmlns:a16="http://schemas.microsoft.com/office/drawing/2014/main" id="{FFFD0F3A-9238-044C-84AF-658384F5BE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51073" y="4867417"/>
            <a:ext cx="6680013" cy="7574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500"/>
            </a:lvl2pPr>
            <a:lvl3pPr marL="914400" indent="0">
              <a:lnSpc>
                <a:spcPct val="100000"/>
              </a:lnSpc>
              <a:buNone/>
              <a:defRPr sz="2500"/>
            </a:lvl3pPr>
            <a:lvl4pPr marL="1371600" indent="0">
              <a:lnSpc>
                <a:spcPct val="100000"/>
              </a:lnSpc>
              <a:buNone/>
              <a:defRPr sz="2500"/>
            </a:lvl4pPr>
            <a:lvl5pPr marL="1828800" indent="0">
              <a:lnSpc>
                <a:spcPct val="100000"/>
              </a:lnSpc>
              <a:buNone/>
              <a:defRPr sz="25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afbeelding 3">
            <a:extLst>
              <a:ext uri="{FF2B5EF4-FFF2-40B4-BE49-F238E27FC236}">
                <a16:creationId xmlns:a16="http://schemas.microsoft.com/office/drawing/2014/main" id="{D5F316C5-FE98-0545-8738-9C74DD5E3834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293393" y="4778150"/>
            <a:ext cx="936000" cy="936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5209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 7">
            <a:extLst>
              <a:ext uri="{FF2B5EF4-FFF2-40B4-BE49-F238E27FC236}">
                <a16:creationId xmlns:a16="http://schemas.microsoft.com/office/drawing/2014/main" id="{EC355CA8-C5C9-1A42-AD4D-3605CCC05CFF}"/>
              </a:ext>
            </a:extLst>
          </p:cNvPr>
          <p:cNvSpPr/>
          <p:nvPr userDrawn="1"/>
        </p:nvSpPr>
        <p:spPr>
          <a:xfrm>
            <a:off x="-1" y="494030"/>
            <a:ext cx="12193270" cy="5548629"/>
          </a:xfrm>
          <a:custGeom>
            <a:avLst/>
            <a:gdLst>
              <a:gd name="connsiteX0" fmla="*/ 12193270 w 12193270"/>
              <a:gd name="connsiteY0" fmla="*/ 0 h 5548629"/>
              <a:gd name="connsiteX1" fmla="*/ 12193270 w 12193270"/>
              <a:gd name="connsiteY1" fmla="*/ 4381499 h 5548629"/>
              <a:gd name="connsiteX2" fmla="*/ 12193270 w 12193270"/>
              <a:gd name="connsiteY2" fmla="*/ 4716780 h 5548629"/>
              <a:gd name="connsiteX3" fmla="*/ 12193270 w 12193270"/>
              <a:gd name="connsiteY3" fmla="*/ 4927599 h 5548629"/>
              <a:gd name="connsiteX4" fmla="*/ 0 w 12193270"/>
              <a:gd name="connsiteY4" fmla="*/ 5548629 h 5548629"/>
              <a:gd name="connsiteX5" fmla="*/ 0 w 12193270"/>
              <a:gd name="connsiteY5" fmla="*/ 5527040 h 5548629"/>
              <a:gd name="connsiteX6" fmla="*/ 0 w 12193270"/>
              <a:gd name="connsiteY6" fmla="*/ 5519419 h 5548629"/>
              <a:gd name="connsiteX7" fmla="*/ 0 w 12193270"/>
              <a:gd name="connsiteY7" fmla="*/ 881380 h 554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270" h="5548629">
                <a:moveTo>
                  <a:pt x="12193270" y="0"/>
                </a:moveTo>
                <a:lnTo>
                  <a:pt x="12193270" y="4381499"/>
                </a:lnTo>
                <a:lnTo>
                  <a:pt x="12193270" y="4716780"/>
                </a:lnTo>
                <a:lnTo>
                  <a:pt x="12193270" y="4927599"/>
                </a:lnTo>
                <a:lnTo>
                  <a:pt x="0" y="5548629"/>
                </a:lnTo>
                <a:lnTo>
                  <a:pt x="0" y="5527040"/>
                </a:lnTo>
                <a:lnTo>
                  <a:pt x="0" y="5519419"/>
                </a:lnTo>
                <a:lnTo>
                  <a:pt x="0" y="881380"/>
                </a:lnTo>
                <a:close/>
              </a:path>
            </a:pathLst>
          </a:custGeom>
          <a:solidFill>
            <a:srgbClr val="A4CD39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683744F-205C-A34E-902D-3B4976877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34600" y="6007100"/>
            <a:ext cx="2057400" cy="8509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680A24D-DAD3-854D-9AFA-1B165BA85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671" t="40295" r="23913" b="41467"/>
          <a:stretch/>
        </p:blipFill>
        <p:spPr>
          <a:xfrm>
            <a:off x="2764140" y="2764140"/>
            <a:ext cx="6512483" cy="124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1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4BDF8-9114-CE4D-83BD-8CCBEDDF2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1E8AE8-47CF-D44A-B219-2EFFC190E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89B300-F9ED-1D48-A0F8-ECA52FC972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D8728-4E3F-7544-AA5A-52B1986B428B}" type="datetimeFigureOut">
              <a:rPr lang="nl-NL" smtClean="0"/>
              <a:t>2-9-2024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2C5E61-3190-F346-B712-5C6A80A8E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502715-545D-2C4F-B391-3EF4E263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66D457-BC47-004C-8640-7D34D5ADE1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303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8B051E-FC71-0740-9399-BA2E5899D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ACA4B0-9237-564B-B541-0967A54CF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7200" y="1090800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9532F7C-B4F1-6B4E-8D39-ADE218481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1200" y="1090800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F518989-861B-F549-B4F6-EA3FD4399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D8728-4E3F-7544-AA5A-52B1986B428B}" type="datetimeFigureOut">
              <a:rPr lang="nl-NL" smtClean="0"/>
              <a:t>2-9-2024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72411A2-18F4-7544-8877-2F34EBC7B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C50FDC2-C62A-C14D-AA3E-84F6A0354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66D457-BC47-004C-8640-7D34D5ADE1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71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524357-24EB-2B41-BB8C-27E6D05DC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56399"/>
            <a:ext cx="10515600" cy="734401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35DCE1-8CA3-1D4F-8C3A-E75CE8AE2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200" y="10908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3ADB193-E80C-7242-AE77-F99A09819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7200" y="1881281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AC1CCB7-F286-5F49-93DB-EED8854E3A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99612" y="10908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F649EDF-DBD9-3342-8AD9-E895C34CA0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99612" y="1914712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54629B9-FD89-6C4C-884B-1A9D2CF7C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D8728-4E3F-7544-AA5A-52B1986B428B}" type="datetimeFigureOut">
              <a:rPr lang="nl-NL" smtClean="0"/>
              <a:t>2-9-2024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0A4EE43-910A-9A4D-BD68-4E99766E6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20508D2-4E7D-BF43-9450-C3FC2B36F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66D457-BC47-004C-8640-7D34D5ADE1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614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hexagonal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10579DAF-23A2-EC4B-9DC0-74D8CD6545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62177" y="1307212"/>
            <a:ext cx="2004440" cy="1735962"/>
          </a:xfrm>
          <a:custGeom>
            <a:avLst/>
            <a:gdLst>
              <a:gd name="connsiteX0" fmla="*/ 501141 w 2004440"/>
              <a:gd name="connsiteY0" fmla="*/ 0 h 1735962"/>
              <a:gd name="connsiteX1" fmla="*/ 1503299 w 2004440"/>
              <a:gd name="connsiteY1" fmla="*/ 0 h 1735962"/>
              <a:gd name="connsiteX2" fmla="*/ 2004440 w 2004440"/>
              <a:gd name="connsiteY2" fmla="*/ 868044 h 1735962"/>
              <a:gd name="connsiteX3" fmla="*/ 1503298 w 2004440"/>
              <a:gd name="connsiteY3" fmla="*/ 1735962 h 1735962"/>
              <a:gd name="connsiteX4" fmla="*/ 501141 w 2004440"/>
              <a:gd name="connsiteY4" fmla="*/ 1735962 h 1735962"/>
              <a:gd name="connsiteX5" fmla="*/ 0 w 2004440"/>
              <a:gd name="connsiteY5" fmla="*/ 868046 h 1735962"/>
              <a:gd name="connsiteX6" fmla="*/ 0 w 2004440"/>
              <a:gd name="connsiteY6" fmla="*/ 868042 h 173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4440" h="1735962">
                <a:moveTo>
                  <a:pt x="501141" y="0"/>
                </a:moveTo>
                <a:lnTo>
                  <a:pt x="1503299" y="0"/>
                </a:lnTo>
                <a:lnTo>
                  <a:pt x="2004440" y="868044"/>
                </a:lnTo>
                <a:lnTo>
                  <a:pt x="1503298" y="1735962"/>
                </a:lnTo>
                <a:lnTo>
                  <a:pt x="501141" y="1735962"/>
                </a:lnTo>
                <a:lnTo>
                  <a:pt x="0" y="868046"/>
                </a:lnTo>
                <a:lnTo>
                  <a:pt x="0" y="86804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8230C3C5-4DE3-9345-9029-A8ACD0E334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2894" y="3144520"/>
            <a:ext cx="3177920" cy="2752214"/>
          </a:xfrm>
          <a:custGeom>
            <a:avLst/>
            <a:gdLst>
              <a:gd name="connsiteX0" fmla="*/ 794512 w 3177920"/>
              <a:gd name="connsiteY0" fmla="*/ 0 h 2752214"/>
              <a:gd name="connsiteX1" fmla="*/ 2383536 w 3177920"/>
              <a:gd name="connsiteY1" fmla="*/ 0 h 2752214"/>
              <a:gd name="connsiteX2" fmla="*/ 3177920 w 3177920"/>
              <a:gd name="connsiteY2" fmla="*/ 1376044 h 2752214"/>
              <a:gd name="connsiteX3" fmla="*/ 3177920 w 3177920"/>
              <a:gd name="connsiteY3" fmla="*/ 1376047 h 2752214"/>
              <a:gd name="connsiteX4" fmla="*/ 2383538 w 3177920"/>
              <a:gd name="connsiteY4" fmla="*/ 2752214 h 2752214"/>
              <a:gd name="connsiteX5" fmla="*/ 794510 w 3177920"/>
              <a:gd name="connsiteY5" fmla="*/ 2752214 h 2752214"/>
              <a:gd name="connsiteX6" fmla="*/ 0 w 3177920"/>
              <a:gd name="connsiteY6" fmla="*/ 1376045 h 275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7920" h="2752214">
                <a:moveTo>
                  <a:pt x="794512" y="0"/>
                </a:moveTo>
                <a:lnTo>
                  <a:pt x="2383536" y="0"/>
                </a:lnTo>
                <a:lnTo>
                  <a:pt x="3177920" y="1376044"/>
                </a:lnTo>
                <a:lnTo>
                  <a:pt x="3177920" y="1376047"/>
                </a:lnTo>
                <a:lnTo>
                  <a:pt x="2383538" y="2752214"/>
                </a:lnTo>
                <a:lnTo>
                  <a:pt x="794510" y="2752214"/>
                </a:lnTo>
                <a:lnTo>
                  <a:pt x="0" y="137604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D4BDAF0-6CB2-374F-888E-1693CDDA35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91966" y="1231138"/>
            <a:ext cx="4264151" cy="3692905"/>
          </a:xfrm>
          <a:custGeom>
            <a:avLst/>
            <a:gdLst>
              <a:gd name="connsiteX0" fmla="*/ 1066038 w 4264151"/>
              <a:gd name="connsiteY0" fmla="*/ 0 h 3692905"/>
              <a:gd name="connsiteX1" fmla="*/ 3198114 w 4264151"/>
              <a:gd name="connsiteY1" fmla="*/ 0 h 3692905"/>
              <a:gd name="connsiteX2" fmla="*/ 4264151 w 4264151"/>
              <a:gd name="connsiteY2" fmla="*/ 1846451 h 3692905"/>
              <a:gd name="connsiteX3" fmla="*/ 4264151 w 4264151"/>
              <a:gd name="connsiteY3" fmla="*/ 1846455 h 3692905"/>
              <a:gd name="connsiteX4" fmla="*/ 3198115 w 4264151"/>
              <a:gd name="connsiteY4" fmla="*/ 3692905 h 3692905"/>
              <a:gd name="connsiteX5" fmla="*/ 1066038 w 4264151"/>
              <a:gd name="connsiteY5" fmla="*/ 3692905 h 3692905"/>
              <a:gd name="connsiteX6" fmla="*/ 0 w 4264151"/>
              <a:gd name="connsiteY6" fmla="*/ 1846453 h 369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4151" h="3692905">
                <a:moveTo>
                  <a:pt x="1066038" y="0"/>
                </a:moveTo>
                <a:lnTo>
                  <a:pt x="3198114" y="0"/>
                </a:lnTo>
                <a:lnTo>
                  <a:pt x="4264151" y="1846451"/>
                </a:lnTo>
                <a:lnTo>
                  <a:pt x="4264151" y="1846455"/>
                </a:lnTo>
                <a:lnTo>
                  <a:pt x="3198115" y="3692905"/>
                </a:lnTo>
                <a:lnTo>
                  <a:pt x="1066038" y="3692905"/>
                </a:lnTo>
                <a:lnTo>
                  <a:pt x="0" y="184645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83A2D744-B1DA-1546-9A20-0D93C812CD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33438" y="454151"/>
            <a:ext cx="2916808" cy="2526030"/>
          </a:xfrm>
          <a:custGeom>
            <a:avLst/>
            <a:gdLst>
              <a:gd name="connsiteX0" fmla="*/ 729234 w 2916808"/>
              <a:gd name="connsiteY0" fmla="*/ 0 h 2526030"/>
              <a:gd name="connsiteX1" fmla="*/ 2187575 w 2916808"/>
              <a:gd name="connsiteY1" fmla="*/ 0 h 2526030"/>
              <a:gd name="connsiteX2" fmla="*/ 2916808 w 2916808"/>
              <a:gd name="connsiteY2" fmla="*/ 1263013 h 2526030"/>
              <a:gd name="connsiteX3" fmla="*/ 2916808 w 2916808"/>
              <a:gd name="connsiteY3" fmla="*/ 1263017 h 2526030"/>
              <a:gd name="connsiteX4" fmla="*/ 2187575 w 2916808"/>
              <a:gd name="connsiteY4" fmla="*/ 2526030 h 2526030"/>
              <a:gd name="connsiteX5" fmla="*/ 729234 w 2916808"/>
              <a:gd name="connsiteY5" fmla="*/ 2526030 h 2526030"/>
              <a:gd name="connsiteX6" fmla="*/ 0 w 2916808"/>
              <a:gd name="connsiteY6" fmla="*/ 1263015 h 252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6808" h="2526030">
                <a:moveTo>
                  <a:pt x="729234" y="0"/>
                </a:moveTo>
                <a:lnTo>
                  <a:pt x="2187575" y="0"/>
                </a:lnTo>
                <a:lnTo>
                  <a:pt x="2916808" y="1263013"/>
                </a:lnTo>
                <a:lnTo>
                  <a:pt x="2916808" y="1263017"/>
                </a:lnTo>
                <a:lnTo>
                  <a:pt x="2187575" y="2526030"/>
                </a:lnTo>
                <a:lnTo>
                  <a:pt x="729234" y="2526030"/>
                </a:lnTo>
                <a:lnTo>
                  <a:pt x="0" y="126301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E7885598-DF98-8946-8194-19B9B2BDAE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33438" y="3106166"/>
            <a:ext cx="2916808" cy="2526030"/>
          </a:xfrm>
          <a:custGeom>
            <a:avLst/>
            <a:gdLst>
              <a:gd name="connsiteX0" fmla="*/ 729234 w 2916808"/>
              <a:gd name="connsiteY0" fmla="*/ 0 h 2526030"/>
              <a:gd name="connsiteX1" fmla="*/ 2187575 w 2916808"/>
              <a:gd name="connsiteY1" fmla="*/ 0 h 2526030"/>
              <a:gd name="connsiteX2" fmla="*/ 2916808 w 2916808"/>
              <a:gd name="connsiteY2" fmla="*/ 1263014 h 2526030"/>
              <a:gd name="connsiteX3" fmla="*/ 2916808 w 2916808"/>
              <a:gd name="connsiteY3" fmla="*/ 1263017 h 2526030"/>
              <a:gd name="connsiteX4" fmla="*/ 2187575 w 2916808"/>
              <a:gd name="connsiteY4" fmla="*/ 2526030 h 2526030"/>
              <a:gd name="connsiteX5" fmla="*/ 729234 w 2916808"/>
              <a:gd name="connsiteY5" fmla="*/ 2526030 h 2526030"/>
              <a:gd name="connsiteX6" fmla="*/ 0 w 2916808"/>
              <a:gd name="connsiteY6" fmla="*/ 1263015 h 252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6808" h="2526030">
                <a:moveTo>
                  <a:pt x="729234" y="0"/>
                </a:moveTo>
                <a:lnTo>
                  <a:pt x="2187575" y="0"/>
                </a:lnTo>
                <a:lnTo>
                  <a:pt x="2916808" y="1263014"/>
                </a:lnTo>
                <a:lnTo>
                  <a:pt x="2916808" y="1263017"/>
                </a:lnTo>
                <a:lnTo>
                  <a:pt x="2187575" y="2526030"/>
                </a:lnTo>
                <a:lnTo>
                  <a:pt x="729234" y="2526030"/>
                </a:lnTo>
                <a:lnTo>
                  <a:pt x="0" y="126301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E2251625-D263-7C4D-ABE7-682C9FE087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26168" y="2078735"/>
            <a:ext cx="2227198" cy="1928876"/>
          </a:xfrm>
          <a:custGeom>
            <a:avLst/>
            <a:gdLst>
              <a:gd name="connsiteX0" fmla="*/ 556768 w 2227198"/>
              <a:gd name="connsiteY0" fmla="*/ 0 h 1928876"/>
              <a:gd name="connsiteX1" fmla="*/ 1670431 w 2227198"/>
              <a:gd name="connsiteY1" fmla="*/ 0 h 1928876"/>
              <a:gd name="connsiteX2" fmla="*/ 2227198 w 2227198"/>
              <a:gd name="connsiteY2" fmla="*/ 964435 h 1928876"/>
              <a:gd name="connsiteX3" fmla="*/ 2227198 w 2227198"/>
              <a:gd name="connsiteY3" fmla="*/ 964442 h 1928876"/>
              <a:gd name="connsiteX4" fmla="*/ 1670431 w 2227198"/>
              <a:gd name="connsiteY4" fmla="*/ 1928876 h 1928876"/>
              <a:gd name="connsiteX5" fmla="*/ 556768 w 2227198"/>
              <a:gd name="connsiteY5" fmla="*/ 1928876 h 1928876"/>
              <a:gd name="connsiteX6" fmla="*/ 0 w 2227198"/>
              <a:gd name="connsiteY6" fmla="*/ 964438 h 192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7198" h="1928876">
                <a:moveTo>
                  <a:pt x="556768" y="0"/>
                </a:moveTo>
                <a:lnTo>
                  <a:pt x="1670431" y="0"/>
                </a:lnTo>
                <a:lnTo>
                  <a:pt x="2227198" y="964435"/>
                </a:lnTo>
                <a:lnTo>
                  <a:pt x="2227198" y="964442"/>
                </a:lnTo>
                <a:lnTo>
                  <a:pt x="1670431" y="1928876"/>
                </a:lnTo>
                <a:lnTo>
                  <a:pt x="556768" y="1928876"/>
                </a:lnTo>
                <a:lnTo>
                  <a:pt x="0" y="96443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AE32FD-8F65-E048-9310-BF9489943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9312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rnpunten en afbeeldingen sta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6626FD8D-0697-E241-AD83-9495C893FBE3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748366" y="792206"/>
            <a:ext cx="2448000" cy="2448000"/>
          </a:xfrm>
          <a:custGeom>
            <a:avLst/>
            <a:gdLst>
              <a:gd name="connsiteX0" fmla="*/ 1224000 w 2448000"/>
              <a:gd name="connsiteY0" fmla="*/ 0 h 2448000"/>
              <a:gd name="connsiteX1" fmla="*/ 2448000 w 2448000"/>
              <a:gd name="connsiteY1" fmla="*/ 1224000 h 2448000"/>
              <a:gd name="connsiteX2" fmla="*/ 1224000 w 2448000"/>
              <a:gd name="connsiteY2" fmla="*/ 2448000 h 2448000"/>
              <a:gd name="connsiteX3" fmla="*/ 0 w 2448000"/>
              <a:gd name="connsiteY3" fmla="*/ 1224000 h 2448000"/>
              <a:gd name="connsiteX4" fmla="*/ 1224000 w 2448000"/>
              <a:gd name="connsiteY4" fmla="*/ 0 h 24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000" h="2448000">
                <a:moveTo>
                  <a:pt x="1224000" y="0"/>
                </a:moveTo>
                <a:cubicBezTo>
                  <a:pt x="1899997" y="0"/>
                  <a:pt x="2448000" y="548003"/>
                  <a:pt x="2448000" y="1224000"/>
                </a:cubicBezTo>
                <a:cubicBezTo>
                  <a:pt x="2448000" y="1899997"/>
                  <a:pt x="1899997" y="2448000"/>
                  <a:pt x="1224000" y="2448000"/>
                </a:cubicBezTo>
                <a:cubicBezTo>
                  <a:pt x="548003" y="2448000"/>
                  <a:pt x="0" y="1899997"/>
                  <a:pt x="0" y="1224000"/>
                </a:cubicBezTo>
                <a:cubicBezTo>
                  <a:pt x="0" y="548003"/>
                  <a:pt x="548003" y="0"/>
                  <a:pt x="1224000" y="0"/>
                </a:cubicBezTo>
                <a:close/>
              </a:path>
            </a:pathLst>
          </a:custGeom>
          <a:noFill/>
          <a:ln w="28575">
            <a:solidFill>
              <a:srgbClr val="9EC73D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9093FEC7-5A5A-8949-9B9B-09743C123BC7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984872" y="792206"/>
            <a:ext cx="2448000" cy="2448000"/>
          </a:xfrm>
          <a:custGeom>
            <a:avLst/>
            <a:gdLst>
              <a:gd name="connsiteX0" fmla="*/ 1224000 w 2448000"/>
              <a:gd name="connsiteY0" fmla="*/ 0 h 2448000"/>
              <a:gd name="connsiteX1" fmla="*/ 2448000 w 2448000"/>
              <a:gd name="connsiteY1" fmla="*/ 1224000 h 2448000"/>
              <a:gd name="connsiteX2" fmla="*/ 1224000 w 2448000"/>
              <a:gd name="connsiteY2" fmla="*/ 2448000 h 2448000"/>
              <a:gd name="connsiteX3" fmla="*/ 0 w 2448000"/>
              <a:gd name="connsiteY3" fmla="*/ 1224000 h 2448000"/>
              <a:gd name="connsiteX4" fmla="*/ 1224000 w 2448000"/>
              <a:gd name="connsiteY4" fmla="*/ 0 h 24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000" h="2448000">
                <a:moveTo>
                  <a:pt x="1224000" y="0"/>
                </a:moveTo>
                <a:cubicBezTo>
                  <a:pt x="1899997" y="0"/>
                  <a:pt x="2448000" y="548003"/>
                  <a:pt x="2448000" y="1224000"/>
                </a:cubicBezTo>
                <a:cubicBezTo>
                  <a:pt x="2448000" y="1899997"/>
                  <a:pt x="1899997" y="2448000"/>
                  <a:pt x="1224000" y="2448000"/>
                </a:cubicBezTo>
                <a:cubicBezTo>
                  <a:pt x="548003" y="2448000"/>
                  <a:pt x="0" y="1899997"/>
                  <a:pt x="0" y="1224000"/>
                </a:cubicBezTo>
                <a:cubicBezTo>
                  <a:pt x="0" y="548003"/>
                  <a:pt x="548003" y="0"/>
                  <a:pt x="1224000" y="0"/>
                </a:cubicBezTo>
                <a:close/>
              </a:path>
            </a:pathLst>
          </a:custGeom>
          <a:noFill/>
          <a:ln w="28575">
            <a:solidFill>
              <a:srgbClr val="9EC73D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7224440-CDAC-6F40-A01F-8F8B535A82C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866619" y="792206"/>
            <a:ext cx="2448000" cy="2448000"/>
          </a:xfrm>
          <a:custGeom>
            <a:avLst/>
            <a:gdLst>
              <a:gd name="connsiteX0" fmla="*/ 1224000 w 2448000"/>
              <a:gd name="connsiteY0" fmla="*/ 0 h 2448000"/>
              <a:gd name="connsiteX1" fmla="*/ 2448000 w 2448000"/>
              <a:gd name="connsiteY1" fmla="*/ 1224000 h 2448000"/>
              <a:gd name="connsiteX2" fmla="*/ 1224000 w 2448000"/>
              <a:gd name="connsiteY2" fmla="*/ 2448000 h 2448000"/>
              <a:gd name="connsiteX3" fmla="*/ 0 w 2448000"/>
              <a:gd name="connsiteY3" fmla="*/ 1224000 h 2448000"/>
              <a:gd name="connsiteX4" fmla="*/ 1224000 w 2448000"/>
              <a:gd name="connsiteY4" fmla="*/ 0 h 24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000" h="2448000">
                <a:moveTo>
                  <a:pt x="1224000" y="0"/>
                </a:moveTo>
                <a:cubicBezTo>
                  <a:pt x="1899997" y="0"/>
                  <a:pt x="2448000" y="548003"/>
                  <a:pt x="2448000" y="1224000"/>
                </a:cubicBezTo>
                <a:cubicBezTo>
                  <a:pt x="2448000" y="1899997"/>
                  <a:pt x="1899997" y="2448000"/>
                  <a:pt x="1224000" y="2448000"/>
                </a:cubicBezTo>
                <a:cubicBezTo>
                  <a:pt x="548003" y="2448000"/>
                  <a:pt x="0" y="1899997"/>
                  <a:pt x="0" y="1224000"/>
                </a:cubicBezTo>
                <a:cubicBezTo>
                  <a:pt x="0" y="548003"/>
                  <a:pt x="548003" y="0"/>
                  <a:pt x="1224000" y="0"/>
                </a:cubicBezTo>
                <a:close/>
              </a:path>
            </a:pathLst>
          </a:custGeom>
          <a:noFill/>
          <a:ln w="28575">
            <a:solidFill>
              <a:srgbClr val="9EC73D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3858A84-AA44-B641-BEEA-C54627C31B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8366" y="3745097"/>
            <a:ext cx="2448000" cy="557212"/>
          </a:xfrm>
        </p:spPr>
        <p:txBody>
          <a:bodyPr>
            <a:normAutofit/>
          </a:bodyPr>
          <a:lstStyle>
            <a:lvl1pPr marL="0" indent="0" algn="ctr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Kernpunt</a:t>
            </a:r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EF807933-2BB7-1A4F-AFE2-37DE40C06E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93394" y="4256931"/>
            <a:ext cx="2157944" cy="157781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89C8A77F-0B99-D046-8464-3655C2A534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4872" y="3744181"/>
            <a:ext cx="2448000" cy="557212"/>
          </a:xfrm>
        </p:spPr>
        <p:txBody>
          <a:bodyPr>
            <a:normAutofit/>
          </a:bodyPr>
          <a:lstStyle>
            <a:lvl1pPr marL="0" indent="0" algn="ctr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Kernpunt</a:t>
            </a:r>
          </a:p>
        </p:txBody>
      </p: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85E4BE78-0689-E346-9A08-CBECC77034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6619" y="3751973"/>
            <a:ext cx="2448000" cy="557212"/>
          </a:xfrm>
        </p:spPr>
        <p:txBody>
          <a:bodyPr>
            <a:normAutofit/>
          </a:bodyPr>
          <a:lstStyle>
            <a:lvl1pPr marL="0" indent="0" algn="ctr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Kernpunt</a:t>
            </a:r>
          </a:p>
        </p:txBody>
      </p:sp>
      <p:sp>
        <p:nvSpPr>
          <p:cNvPr id="19" name="Tijdelijke aanduiding voor tekst 7">
            <a:extLst>
              <a:ext uri="{FF2B5EF4-FFF2-40B4-BE49-F238E27FC236}">
                <a16:creationId xmlns:a16="http://schemas.microsoft.com/office/drawing/2014/main" id="{D4388902-EC3D-EE48-B0A7-DE08DEE047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11647" y="4256930"/>
            <a:ext cx="2157944" cy="157781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ijdelijke aanduiding voor tekst 7">
            <a:extLst>
              <a:ext uri="{FF2B5EF4-FFF2-40B4-BE49-F238E27FC236}">
                <a16:creationId xmlns:a16="http://schemas.microsoft.com/office/drawing/2014/main" id="{DA5BF3C8-A1A9-B144-93F4-6A8C503179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29900" y="4241269"/>
            <a:ext cx="2157944" cy="157781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00146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rnpunten en afbeeldingen lig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BE18D037-62D0-A74C-A24B-DA707BFA2A5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20754" y="691979"/>
            <a:ext cx="655200" cy="655200"/>
          </a:xfrm>
          <a:custGeom>
            <a:avLst/>
            <a:gdLst>
              <a:gd name="connsiteX0" fmla="*/ 1224000 w 2448000"/>
              <a:gd name="connsiteY0" fmla="*/ 0 h 2448000"/>
              <a:gd name="connsiteX1" fmla="*/ 2448000 w 2448000"/>
              <a:gd name="connsiteY1" fmla="*/ 1224000 h 2448000"/>
              <a:gd name="connsiteX2" fmla="*/ 1224000 w 2448000"/>
              <a:gd name="connsiteY2" fmla="*/ 2448000 h 2448000"/>
              <a:gd name="connsiteX3" fmla="*/ 0 w 2448000"/>
              <a:gd name="connsiteY3" fmla="*/ 1224000 h 2448000"/>
              <a:gd name="connsiteX4" fmla="*/ 1224000 w 2448000"/>
              <a:gd name="connsiteY4" fmla="*/ 0 h 24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000" h="2448000">
                <a:moveTo>
                  <a:pt x="1224000" y="0"/>
                </a:moveTo>
                <a:cubicBezTo>
                  <a:pt x="1899997" y="0"/>
                  <a:pt x="2448000" y="548003"/>
                  <a:pt x="2448000" y="1224000"/>
                </a:cubicBezTo>
                <a:cubicBezTo>
                  <a:pt x="2448000" y="1899997"/>
                  <a:pt x="1899997" y="2448000"/>
                  <a:pt x="1224000" y="2448000"/>
                </a:cubicBezTo>
                <a:cubicBezTo>
                  <a:pt x="548003" y="2448000"/>
                  <a:pt x="0" y="1899997"/>
                  <a:pt x="0" y="1224000"/>
                </a:cubicBezTo>
                <a:cubicBezTo>
                  <a:pt x="0" y="548003"/>
                  <a:pt x="548003" y="0"/>
                  <a:pt x="122400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AA8BB858-4CF3-3B43-B24A-29497CD5F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4492" y="590767"/>
            <a:ext cx="9180891" cy="298404"/>
          </a:xfrm>
        </p:spPr>
        <p:txBody>
          <a:bodyPr>
            <a:noAutofit/>
          </a:bodyPr>
          <a:lstStyle>
            <a:lvl1pPr marL="0" indent="0" algn="l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Kernpunt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362086F8-B73C-B843-8764-7C2BF4CCA0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731" y="4707801"/>
            <a:ext cx="9180652" cy="134849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200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0F1639CB-520C-8544-9F5C-0F1021E714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4492" y="4409396"/>
            <a:ext cx="9180891" cy="298404"/>
          </a:xfrm>
        </p:spPr>
        <p:txBody>
          <a:bodyPr>
            <a:noAutofit/>
          </a:bodyPr>
          <a:lstStyle>
            <a:lvl1pPr marL="0" indent="0" algn="l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Kernpunt</a:t>
            </a: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2D1DEB97-B056-D24D-9C4F-BAE8411FD9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74492" y="2504436"/>
            <a:ext cx="9180891" cy="298404"/>
          </a:xfrm>
        </p:spPr>
        <p:txBody>
          <a:bodyPr>
            <a:noAutofit/>
          </a:bodyPr>
          <a:lstStyle>
            <a:lvl1pPr marL="0" indent="0" algn="l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Kernpunt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BBF85CC9-AC9C-0041-866C-80A3EC2FDD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74491" y="2810305"/>
            <a:ext cx="9180890" cy="1348493"/>
          </a:xfr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>
                <a:solidFill>
                  <a:schemeClr val="tx1"/>
                </a:solidFill>
                <a:effectLst/>
                <a:latin typeface="ArialMT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29574AB4-C2D6-9747-9C9A-253D644EAF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74491" y="889610"/>
            <a:ext cx="9180890" cy="1348493"/>
          </a:xfr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>
                <a:solidFill>
                  <a:schemeClr val="tx1"/>
                </a:solidFill>
                <a:effectLst/>
                <a:latin typeface="ArialMT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F612C83F-B9F0-CA4E-B627-604F8A74041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20754" y="2547429"/>
            <a:ext cx="655200" cy="655200"/>
          </a:xfrm>
          <a:custGeom>
            <a:avLst/>
            <a:gdLst>
              <a:gd name="connsiteX0" fmla="*/ 1224000 w 2448000"/>
              <a:gd name="connsiteY0" fmla="*/ 0 h 2448000"/>
              <a:gd name="connsiteX1" fmla="*/ 2448000 w 2448000"/>
              <a:gd name="connsiteY1" fmla="*/ 1224000 h 2448000"/>
              <a:gd name="connsiteX2" fmla="*/ 1224000 w 2448000"/>
              <a:gd name="connsiteY2" fmla="*/ 2448000 h 2448000"/>
              <a:gd name="connsiteX3" fmla="*/ 0 w 2448000"/>
              <a:gd name="connsiteY3" fmla="*/ 1224000 h 2448000"/>
              <a:gd name="connsiteX4" fmla="*/ 1224000 w 2448000"/>
              <a:gd name="connsiteY4" fmla="*/ 0 h 24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000" h="2448000">
                <a:moveTo>
                  <a:pt x="1224000" y="0"/>
                </a:moveTo>
                <a:cubicBezTo>
                  <a:pt x="1899997" y="0"/>
                  <a:pt x="2448000" y="548003"/>
                  <a:pt x="2448000" y="1224000"/>
                </a:cubicBezTo>
                <a:cubicBezTo>
                  <a:pt x="2448000" y="1899997"/>
                  <a:pt x="1899997" y="2448000"/>
                  <a:pt x="1224000" y="2448000"/>
                </a:cubicBezTo>
                <a:cubicBezTo>
                  <a:pt x="548003" y="2448000"/>
                  <a:pt x="0" y="1899997"/>
                  <a:pt x="0" y="1224000"/>
                </a:cubicBezTo>
                <a:cubicBezTo>
                  <a:pt x="0" y="548003"/>
                  <a:pt x="548003" y="0"/>
                  <a:pt x="122400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3B0F2451-D079-044C-A2F7-2F74A28810BB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684891" y="4472551"/>
            <a:ext cx="655200" cy="655200"/>
          </a:xfrm>
          <a:custGeom>
            <a:avLst/>
            <a:gdLst>
              <a:gd name="connsiteX0" fmla="*/ 1224000 w 2448000"/>
              <a:gd name="connsiteY0" fmla="*/ 0 h 2448000"/>
              <a:gd name="connsiteX1" fmla="*/ 2448000 w 2448000"/>
              <a:gd name="connsiteY1" fmla="*/ 1224000 h 2448000"/>
              <a:gd name="connsiteX2" fmla="*/ 1224000 w 2448000"/>
              <a:gd name="connsiteY2" fmla="*/ 2448000 h 2448000"/>
              <a:gd name="connsiteX3" fmla="*/ 0 w 2448000"/>
              <a:gd name="connsiteY3" fmla="*/ 1224000 h 2448000"/>
              <a:gd name="connsiteX4" fmla="*/ 1224000 w 2448000"/>
              <a:gd name="connsiteY4" fmla="*/ 0 h 24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000" h="2448000">
                <a:moveTo>
                  <a:pt x="1224000" y="0"/>
                </a:moveTo>
                <a:cubicBezTo>
                  <a:pt x="1899997" y="0"/>
                  <a:pt x="2448000" y="548003"/>
                  <a:pt x="2448000" y="1224000"/>
                </a:cubicBezTo>
                <a:cubicBezTo>
                  <a:pt x="2448000" y="1899997"/>
                  <a:pt x="1899997" y="2448000"/>
                  <a:pt x="1224000" y="2448000"/>
                </a:cubicBezTo>
                <a:cubicBezTo>
                  <a:pt x="548003" y="2448000"/>
                  <a:pt x="0" y="1899997"/>
                  <a:pt x="0" y="1224000"/>
                </a:cubicBezTo>
                <a:cubicBezTo>
                  <a:pt x="0" y="548003"/>
                  <a:pt x="548003" y="0"/>
                  <a:pt x="122400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28443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46F158C4-2C11-1C4E-A761-9E36E2DD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56400"/>
            <a:ext cx="5890165" cy="635189"/>
          </a:xfrm>
        </p:spPr>
        <p:txBody>
          <a:bodyPr wrap="none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2284DDE-9832-144C-A1AA-20A38E460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7199" y="1090800"/>
            <a:ext cx="5599111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9D242B85-A4CE-3B4C-8BF9-84A7B24D1C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92888" y="1"/>
            <a:ext cx="5599112" cy="6204873"/>
          </a:xfrm>
          <a:custGeom>
            <a:avLst/>
            <a:gdLst>
              <a:gd name="connsiteX0" fmla="*/ 0 w 5599112"/>
              <a:gd name="connsiteY0" fmla="*/ 0 h 6204873"/>
              <a:gd name="connsiteX1" fmla="*/ 5599112 w 5599112"/>
              <a:gd name="connsiteY1" fmla="*/ 0 h 6204873"/>
              <a:gd name="connsiteX2" fmla="*/ 5599112 w 5599112"/>
              <a:gd name="connsiteY2" fmla="*/ 5657850 h 6204873"/>
              <a:gd name="connsiteX3" fmla="*/ 0 w 5599112"/>
              <a:gd name="connsiteY3" fmla="*/ 6204873 h 620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9112" h="6204873">
                <a:moveTo>
                  <a:pt x="0" y="0"/>
                </a:moveTo>
                <a:lnTo>
                  <a:pt x="5599112" y="0"/>
                </a:lnTo>
                <a:lnTo>
                  <a:pt x="5599112" y="5657850"/>
                </a:lnTo>
                <a:lnTo>
                  <a:pt x="0" y="6204873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1930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7188CE8A-7F24-FF41-9473-42C01BEECE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48986"/>
          </a:xfrm>
          <a:custGeom>
            <a:avLst/>
            <a:gdLst>
              <a:gd name="connsiteX0" fmla="*/ 0 w 12192000"/>
              <a:gd name="connsiteY0" fmla="*/ 0 h 6848986"/>
              <a:gd name="connsiteX1" fmla="*/ 12192000 w 12192000"/>
              <a:gd name="connsiteY1" fmla="*/ 0 h 6848986"/>
              <a:gd name="connsiteX2" fmla="*/ 12192000 w 12192000"/>
              <a:gd name="connsiteY2" fmla="*/ 5657850 h 6848986"/>
              <a:gd name="connsiteX3" fmla="*/ 0 w 12192000"/>
              <a:gd name="connsiteY3" fmla="*/ 6848986 h 684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8986">
                <a:moveTo>
                  <a:pt x="0" y="0"/>
                </a:moveTo>
                <a:lnTo>
                  <a:pt x="12192000" y="0"/>
                </a:lnTo>
                <a:lnTo>
                  <a:pt x="12192000" y="5657850"/>
                </a:lnTo>
                <a:lnTo>
                  <a:pt x="0" y="684898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269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 11">
            <a:extLst>
              <a:ext uri="{FF2B5EF4-FFF2-40B4-BE49-F238E27FC236}">
                <a16:creationId xmlns:a16="http://schemas.microsoft.com/office/drawing/2014/main" id="{2322174E-6B65-2D40-BA98-05AF1808B15E}"/>
              </a:ext>
            </a:extLst>
          </p:cNvPr>
          <p:cNvSpPr/>
          <p:nvPr userDrawn="1"/>
        </p:nvSpPr>
        <p:spPr>
          <a:xfrm flipH="1">
            <a:off x="1" y="3366976"/>
            <a:ext cx="12191999" cy="3491024"/>
          </a:xfrm>
          <a:custGeom>
            <a:avLst/>
            <a:gdLst>
              <a:gd name="connsiteX0" fmla="*/ 0 w 12191999"/>
              <a:gd name="connsiteY0" fmla="*/ 0 h 3491024"/>
              <a:gd name="connsiteX1" fmla="*/ 0 w 12191999"/>
              <a:gd name="connsiteY1" fmla="*/ 3491024 h 3491024"/>
              <a:gd name="connsiteX2" fmla="*/ 12191999 w 12191999"/>
              <a:gd name="connsiteY2" fmla="*/ 3491024 h 3491024"/>
              <a:gd name="connsiteX3" fmla="*/ 12191999 w 12191999"/>
              <a:gd name="connsiteY3" fmla="*/ 3231734 h 349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491024">
                <a:moveTo>
                  <a:pt x="0" y="0"/>
                </a:moveTo>
                <a:lnTo>
                  <a:pt x="0" y="3491024"/>
                </a:lnTo>
                <a:lnTo>
                  <a:pt x="12191999" y="3491024"/>
                </a:lnTo>
                <a:lnTo>
                  <a:pt x="12191999" y="3231734"/>
                </a:lnTo>
                <a:close/>
              </a:path>
            </a:pathLst>
          </a:custGeom>
          <a:solidFill>
            <a:srgbClr val="E0E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Vrije vorm 12">
            <a:extLst>
              <a:ext uri="{FF2B5EF4-FFF2-40B4-BE49-F238E27FC236}">
                <a16:creationId xmlns:a16="http://schemas.microsoft.com/office/drawing/2014/main" id="{EF2BD62C-583B-8C45-9D62-12D3644120A3}"/>
              </a:ext>
            </a:extLst>
          </p:cNvPr>
          <p:cNvSpPr/>
          <p:nvPr userDrawn="1"/>
        </p:nvSpPr>
        <p:spPr>
          <a:xfrm>
            <a:off x="-1269" y="5657850"/>
            <a:ext cx="12193269" cy="1200150"/>
          </a:xfrm>
          <a:custGeom>
            <a:avLst/>
            <a:gdLst>
              <a:gd name="connsiteX0" fmla="*/ 0 w 12193269"/>
              <a:gd name="connsiteY0" fmla="*/ 1191260 h 1200150"/>
              <a:gd name="connsiteX1" fmla="*/ 0 w 12193269"/>
              <a:gd name="connsiteY1" fmla="*/ 1200150 h 1200150"/>
              <a:gd name="connsiteX2" fmla="*/ 12193270 w 12193269"/>
              <a:gd name="connsiteY2" fmla="*/ 1200150 h 1200150"/>
              <a:gd name="connsiteX3" fmla="*/ 12193270 w 12193269"/>
              <a:gd name="connsiteY3" fmla="*/ 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269" h="1200150">
                <a:moveTo>
                  <a:pt x="0" y="1191260"/>
                </a:moveTo>
                <a:lnTo>
                  <a:pt x="0" y="1200150"/>
                </a:lnTo>
                <a:lnTo>
                  <a:pt x="12193270" y="1200150"/>
                </a:lnTo>
                <a:lnTo>
                  <a:pt x="12193270" y="0"/>
                </a:lnTo>
                <a:close/>
              </a:path>
            </a:pathLst>
          </a:custGeom>
          <a:solidFill>
            <a:srgbClr val="A4CD39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08B00426-CF66-C142-90F4-0A7B8818FEF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185400" y="6070600"/>
            <a:ext cx="2006600" cy="787400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DAC8EF-A65C-6F44-82CA-952CF5A43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200" y="1090800"/>
            <a:ext cx="10520459" cy="4567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4DA325A-65A9-2A48-A792-33879ECE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56400"/>
            <a:ext cx="10515600" cy="635189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4992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6" r:id="rId5"/>
    <p:sldLayoutId id="2147483657" r:id="rId6"/>
    <p:sldLayoutId id="2147483667" r:id="rId7"/>
    <p:sldLayoutId id="2147483669" r:id="rId8"/>
    <p:sldLayoutId id="2147483670" r:id="rId9"/>
    <p:sldLayoutId id="2147483671" r:id="rId10"/>
    <p:sldLayoutId id="2147483658" r:id="rId11"/>
    <p:sldLayoutId id="2147483659" r:id="rId12"/>
    <p:sldLayoutId id="2147483672" r:id="rId13"/>
    <p:sldLayoutId id="2147483679" r:id="rId14"/>
    <p:sldLayoutId id="2147483674" r:id="rId15"/>
    <p:sldLayoutId id="2147483677" r:id="rId16"/>
    <p:sldLayoutId id="214748368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43" userDrawn="1">
          <p15:clr>
            <a:srgbClr val="F26B43"/>
          </p15:clr>
        </p15:guide>
        <p15:guide id="2" pos="495" userDrawn="1">
          <p15:clr>
            <a:srgbClr val="F26B43"/>
          </p15:clr>
        </p15:guide>
        <p15:guide id="3" orient="horz" pos="510" userDrawn="1">
          <p15:clr>
            <a:srgbClr val="F26B43"/>
          </p15:clr>
        </p15:guide>
        <p15:guide id="4" orient="horz" pos="916" userDrawn="1">
          <p15:clr>
            <a:srgbClr val="F26B43"/>
          </p15:clr>
        </p15:guide>
        <p15:guide id="5" pos="7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microsoft.com/office/2018/10/relationships/comments" Target="../comments/modernComment_108_43AA8C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8/10/relationships/comments" Target="../comments/modernComment_10A_90E35DBA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cBDRVssUTE?feature=shared&amp;t=109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microsoft.com/office/2018/10/relationships/comments" Target="../comments/modernComment_11E_C0A874F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>
            <a:extLst>
              <a:ext uri="{FF2B5EF4-FFF2-40B4-BE49-F238E27FC236}">
                <a16:creationId xmlns:a16="http://schemas.microsoft.com/office/drawing/2014/main" id="{C8437C1C-7C83-BA87-642A-8AFF22B6ADB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6414" b="26414"/>
          <a:stretch/>
        </p:blipFill>
        <p:spPr>
          <a:xfrm>
            <a:off x="0" y="1282187"/>
            <a:ext cx="12192000" cy="4603289"/>
          </a:xfrm>
        </p:spPr>
      </p:pic>
      <p:sp>
        <p:nvSpPr>
          <p:cNvPr id="6" name="Ondertitel 5">
            <a:extLst>
              <a:ext uri="{FF2B5EF4-FFF2-40B4-BE49-F238E27FC236}">
                <a16:creationId xmlns:a16="http://schemas.microsoft.com/office/drawing/2014/main" id="{7C7DBD0C-C1FE-1746-90CA-6C9030CE9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997" y="972524"/>
            <a:ext cx="11462006" cy="996723"/>
          </a:xfrm>
        </p:spPr>
        <p:txBody>
          <a:bodyPr/>
          <a:lstStyle/>
          <a:p>
            <a:r>
              <a:rPr lang="nl-NL" dirty="0"/>
              <a:t>Vandaag leren jullie pienter onderzoek doen naar klimaat</a:t>
            </a:r>
            <a:endParaRPr lang="en-GB" dirty="0"/>
          </a:p>
          <a:p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3CF1A80-226E-B346-BEB1-F3380D12D4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Jullie worden klimaatwetenschappers!</a:t>
            </a:r>
          </a:p>
        </p:txBody>
      </p:sp>
    </p:spTree>
    <p:extLst>
      <p:ext uri="{BB962C8B-B14F-4D97-AF65-F5344CB8AC3E}">
        <p14:creationId xmlns:p14="http://schemas.microsoft.com/office/powerpoint/2010/main" val="362998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BA3BE-1B2E-2E4B-2ACD-3868B4735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40" y="356400"/>
            <a:ext cx="10515600" cy="635189"/>
          </a:xfrm>
        </p:spPr>
        <p:txBody>
          <a:bodyPr/>
          <a:lstStyle/>
          <a:p>
            <a:r>
              <a:rPr lang="nl-NL" dirty="0"/>
              <a:t>Wetenschappers kunnen niet zonder meetinstrumenten!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6D19A-1497-68D9-503B-F700B8F98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00" y="1039590"/>
            <a:ext cx="749664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Voor onderzoek naar klimaat is het belangrijk om </a:t>
            </a:r>
            <a:br>
              <a:rPr lang="nl-NL" sz="2400" dirty="0"/>
            </a:br>
            <a:r>
              <a:rPr lang="nl-NL" sz="2400" dirty="0"/>
              <a:t>goed te kunnen meten</a:t>
            </a:r>
          </a:p>
          <a:p>
            <a:endParaRPr lang="nl-NL" sz="2400" dirty="0"/>
          </a:p>
          <a:p>
            <a:pPr lvl="1"/>
            <a:r>
              <a:rPr lang="nl-NL" sz="2400" dirty="0"/>
              <a:t>Hoeveel neerslag er valt</a:t>
            </a:r>
          </a:p>
          <a:p>
            <a:pPr lvl="1"/>
            <a:r>
              <a:rPr lang="nl-NL" sz="2400" dirty="0"/>
              <a:t>Hoe warm het is</a:t>
            </a:r>
          </a:p>
          <a:p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Daarom gaan jullie straks je eigen meetinstrumenten maken</a:t>
            </a:r>
          </a:p>
          <a:p>
            <a:pPr marL="0" indent="0">
              <a:buNone/>
            </a:pPr>
            <a:endParaRPr lang="nl-NL" sz="2400" dirty="0"/>
          </a:p>
          <a:p>
            <a:pPr lvl="1"/>
            <a:r>
              <a:rPr lang="nl-NL" sz="2400" dirty="0"/>
              <a:t>Regenmeter </a:t>
            </a: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(groepen 2 en 3)</a:t>
            </a:r>
          </a:p>
          <a:p>
            <a:pPr lvl="1"/>
            <a:r>
              <a:rPr lang="nl-NL" sz="2400" dirty="0"/>
              <a:t>Thermometer </a:t>
            </a: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(groepen 1 en 4)</a:t>
            </a:r>
          </a:p>
          <a:p>
            <a:pPr marL="457200" lvl="1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  <p:pic>
        <p:nvPicPr>
          <p:cNvPr id="6" name="Afbeelding 5" descr="Name The Instrument Used To Measure The Rainfall At A, 44% OFF">
            <a:extLst>
              <a:ext uri="{FF2B5EF4-FFF2-40B4-BE49-F238E27FC236}">
                <a16:creationId xmlns:a16="http://schemas.microsoft.com/office/drawing/2014/main" id="{A4B16BA1-4165-2942-07D5-FE88A5792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949" y="1313974"/>
            <a:ext cx="2412999" cy="2412999"/>
          </a:xfrm>
          <a:prstGeom prst="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</p:pic>
      <p:pic>
        <p:nvPicPr>
          <p:cNvPr id="4" name="Afbeelding 3" descr="Bodemtemperatuur in de tuin - Biologische bestrijding">
            <a:extLst>
              <a:ext uri="{FF2B5EF4-FFF2-40B4-BE49-F238E27FC236}">
                <a16:creationId xmlns:a16="http://schemas.microsoft.com/office/drawing/2014/main" id="{A95FDD23-9A89-E9E4-9920-1DC6CBEC6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602" y="4172427"/>
            <a:ext cx="2743198" cy="137159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3525056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5EAA8-57DA-66E2-CC64-87669614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32280" y="2390298"/>
            <a:ext cx="10515600" cy="1325563"/>
          </a:xfrm>
        </p:spPr>
        <p:txBody>
          <a:bodyPr/>
          <a:lstStyle/>
          <a:p>
            <a:pPr algn="ctr"/>
            <a:r>
              <a:rPr lang="nl-NL" dirty="0"/>
              <a:t>Meetinstrumenten maken!</a:t>
            </a:r>
            <a:endParaRPr lang="en-GB" dirty="0"/>
          </a:p>
        </p:txBody>
      </p:sp>
      <p:pic>
        <p:nvPicPr>
          <p:cNvPr id="3074" name="Picture 2" descr="Meetinstrumenten Iconen | Gratis Download">
            <a:extLst>
              <a:ext uri="{FF2B5EF4-FFF2-40B4-BE49-F238E27FC236}">
                <a16:creationId xmlns:a16="http://schemas.microsoft.com/office/drawing/2014/main" id="{A3290B50-C745-6EF7-CFED-51DC1B15A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319" y="338455"/>
            <a:ext cx="3212465" cy="321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03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CC801-20C3-E476-5529-697406B0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Maandenlang ieder uur metingen doen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1BC27-315A-AF6E-60A7-35087B9D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00" y="2058667"/>
            <a:ext cx="10520459" cy="26946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800" dirty="0"/>
              <a:t>Nu jullie je eigen regenmeters en thermometers hebben kunnen jullie de komende tijd metingen doen aan het weer </a:t>
            </a:r>
          </a:p>
          <a:p>
            <a:endParaRPr lang="nl-NL" sz="2800" dirty="0"/>
          </a:p>
          <a:p>
            <a:r>
              <a:rPr lang="nl-NL" sz="2800" dirty="0"/>
              <a:t>De sensoren die we in de schooltuin hebben geplaatst, doen die metingen ook. Automatisch! Ieder uur! Dat is nog eens </a:t>
            </a:r>
            <a:r>
              <a:rPr lang="nl-NL" sz="2800" i="1" dirty="0"/>
              <a:t>pienter</a:t>
            </a:r>
            <a:r>
              <a:rPr lang="nl-NL" sz="2800" dirty="0"/>
              <a:t>!</a:t>
            </a:r>
          </a:p>
          <a:p>
            <a:endParaRPr lang="nl-NL" dirty="0"/>
          </a:p>
        </p:txBody>
      </p:sp>
      <p:pic>
        <p:nvPicPr>
          <p:cNvPr id="5" name="Afbeelding 4" descr="Afbeelding met Lettertype, Graphics, logo, tekst&#10;&#10;Automatisch gegenereerde beschrijving">
            <a:extLst>
              <a:ext uri="{FF2B5EF4-FFF2-40B4-BE49-F238E27FC236}">
                <a16:creationId xmlns:a16="http://schemas.microsoft.com/office/drawing/2014/main" id="{138FDF2A-1221-3A62-7FE3-20AE5C28E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691" y="4753867"/>
            <a:ext cx="4639731" cy="132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41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8C52E-A8CC-513F-04CF-2C8DF94D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Metingen Pientere Sensoren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74695-B643-5707-C56C-0DC901D47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393" y="1166864"/>
            <a:ext cx="67818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700" dirty="0"/>
              <a:t>In de app die bij de pientere sensoren hoort kunnen we alle metingen bekijken</a:t>
            </a:r>
          </a:p>
          <a:p>
            <a:endParaRPr lang="nl-NL" sz="2700" dirty="0"/>
          </a:p>
          <a:p>
            <a:r>
              <a:rPr lang="nl-NL" sz="2700" dirty="0"/>
              <a:t>We laten de sensoren de komende maanden lekker hun gang gaan</a:t>
            </a:r>
          </a:p>
          <a:p>
            <a:endParaRPr lang="nl-NL" sz="2700" dirty="0"/>
          </a:p>
          <a:p>
            <a:r>
              <a:rPr lang="nl-NL" sz="2700" dirty="0"/>
              <a:t>In het voorjaar gaan we kijken wat ze allemaal hebben gemeten!</a:t>
            </a:r>
          </a:p>
          <a:p>
            <a:endParaRPr lang="nl-NL" sz="2700" dirty="0"/>
          </a:p>
          <a:p>
            <a:r>
              <a:rPr lang="nl-NL" sz="2700" dirty="0"/>
              <a:t>Wat voor metingen verwachten jullie de komende maanden?</a:t>
            </a:r>
          </a:p>
        </p:txBody>
      </p:sp>
      <p:pic>
        <p:nvPicPr>
          <p:cNvPr id="7" name="Afbeelding 6" descr="Buienradar.nl - Actuele neerslag, weerbericht, weersverwachting,  sneeuwradar en satellietbeelden">
            <a:extLst>
              <a:ext uri="{FF2B5EF4-FFF2-40B4-BE49-F238E27FC236}">
                <a16:creationId xmlns:a16="http://schemas.microsoft.com/office/drawing/2014/main" id="{FBF87B19-8956-13AB-A4D7-B43847A5E9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59" r="-531" b="722"/>
          <a:stretch/>
        </p:blipFill>
        <p:spPr>
          <a:xfrm>
            <a:off x="7899400" y="1565612"/>
            <a:ext cx="4013226" cy="270151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7EC36C8-3DB2-37A4-2A8F-82D2971AB706}"/>
              </a:ext>
            </a:extLst>
          </p:cNvPr>
          <p:cNvSpPr txBox="1"/>
          <p:nvPr/>
        </p:nvSpPr>
        <p:spPr>
          <a:xfrm rot="1440000">
            <a:off x="7744034" y="3570452"/>
            <a:ext cx="378671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Heel het jaar metingen!</a:t>
            </a:r>
          </a:p>
        </p:txBody>
      </p:sp>
    </p:spTree>
    <p:extLst>
      <p:ext uri="{BB962C8B-B14F-4D97-AF65-F5344CB8AC3E}">
        <p14:creationId xmlns:p14="http://schemas.microsoft.com/office/powerpoint/2010/main" val="243081977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5B8D8-D2CF-30A2-3F14-D1BB5A04C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Ons Pientere Schoolplein - les 2</a:t>
            </a:r>
            <a:endParaRPr lang="en-GB" dirty="0"/>
          </a:p>
        </p:txBody>
      </p:sp>
      <p:pic>
        <p:nvPicPr>
          <p:cNvPr id="5" name="Afbeelding 4" descr="Afbeelding met Lettertype, Graphics, logo, tekst&#10;&#10;Automatisch gegenereerde beschrijving">
            <a:extLst>
              <a:ext uri="{FF2B5EF4-FFF2-40B4-BE49-F238E27FC236}">
                <a16:creationId xmlns:a16="http://schemas.microsoft.com/office/drawing/2014/main" id="{5738FB6D-A995-B6CA-4AB4-50C78705A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306" y="1659716"/>
            <a:ext cx="4639731" cy="13219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6E912-3107-C503-261E-9F0BBEC35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2800" dirty="0"/>
          </a:p>
          <a:p>
            <a:r>
              <a:rPr lang="nl-NL" sz="2800" dirty="0"/>
              <a:t>Wat is wetenschap?</a:t>
            </a:r>
          </a:p>
          <a:p>
            <a:pPr marL="457200" lvl="1" indent="0">
              <a:buNone/>
            </a:pPr>
            <a:r>
              <a:rPr lang="nl-NL" sz="2800" dirty="0"/>
              <a:t>→ Een onderzoek van begin tot eind</a:t>
            </a:r>
          </a:p>
          <a:p>
            <a:pPr lvl="1"/>
            <a:endParaRPr lang="nl-NL" sz="2800" dirty="0"/>
          </a:p>
          <a:p>
            <a:r>
              <a:rPr lang="nl-NL" sz="2800" dirty="0"/>
              <a:t>Zelf experimenten uitvoeren</a:t>
            </a:r>
          </a:p>
          <a:p>
            <a:pPr marL="457200" lvl="1" indent="0">
              <a:buNone/>
            </a:pPr>
            <a:r>
              <a:rPr lang="nl-NL" sz="2800" dirty="0"/>
              <a:t>→ Delen van resultaten</a:t>
            </a:r>
          </a:p>
          <a:p>
            <a:pPr lvl="1"/>
            <a:endParaRPr lang="nl-NL" sz="2800" dirty="0"/>
          </a:p>
          <a:p>
            <a:r>
              <a:rPr lang="nl-NL" sz="2800" dirty="0"/>
              <a:t>Eigen meetinstrumenten maken</a:t>
            </a:r>
          </a:p>
          <a:p>
            <a:endParaRPr lang="nl-NL" sz="2800" dirty="0"/>
          </a:p>
          <a:p>
            <a:r>
              <a:rPr lang="nl-NL" sz="2800" dirty="0"/>
              <a:t>Wat hebben de Pientere Sensoren gemeten?</a:t>
            </a:r>
          </a:p>
          <a:p>
            <a:endParaRPr lang="nl-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878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0165D-D9A8-6482-7083-C1FD5A80B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is wetenschap?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E78B7-B779-63FD-2C49-C339D10CF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Wetenschappers proberen altijd nieuwe dingen te ontdekken, bijvoorbeeld:</a:t>
            </a:r>
          </a:p>
          <a:p>
            <a:pPr lvl="1"/>
            <a:r>
              <a:rPr lang="nl-NL" dirty="0"/>
              <a:t>Welke dieren er leven in de diepzee?</a:t>
            </a:r>
          </a:p>
          <a:p>
            <a:pPr lvl="1"/>
            <a:r>
              <a:rPr lang="nl-NL" dirty="0"/>
              <a:t>Hoe zag de aarde er vroeger uit?</a:t>
            </a:r>
          </a:p>
          <a:p>
            <a:pPr lvl="1"/>
            <a:r>
              <a:rPr lang="nl-NL" dirty="0"/>
              <a:t>Wat gebeurt er als het warmer wordt op aarde?</a:t>
            </a:r>
          </a:p>
          <a:p>
            <a:pPr lvl="1"/>
            <a:endParaRPr lang="nl-NL" dirty="0"/>
          </a:p>
          <a:p>
            <a:r>
              <a:rPr lang="nl-NL" dirty="0"/>
              <a:t>Om antwoorden te vinden op die vragen doen wetenschappers onderzoek </a:t>
            </a:r>
          </a:p>
          <a:p>
            <a:pPr lvl="1"/>
            <a:r>
              <a:rPr lang="nl-NL" dirty="0"/>
              <a:t>In een laboratorium</a:t>
            </a:r>
          </a:p>
          <a:p>
            <a:pPr lvl="1"/>
            <a:r>
              <a:rPr lang="nl-NL" dirty="0"/>
              <a:t>In de natuur</a:t>
            </a:r>
          </a:p>
          <a:p>
            <a:pPr lvl="1"/>
            <a:r>
              <a:rPr lang="nl-NL" dirty="0"/>
              <a:t>In de buurt van de school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/>
              <a:t>Wetenschappers werken samen. Door ontdekkingen met elkaar te delen, kunnen ze veel van elkaar leren.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  <p:pic>
        <p:nvPicPr>
          <p:cNvPr id="1026" name="Picture 2" descr="Wetenschapper Met Uitvinding. Vector Illustratie - Illustration of ...">
            <a:extLst>
              <a:ext uri="{FF2B5EF4-FFF2-40B4-BE49-F238E27FC236}">
                <a16:creationId xmlns:a16="http://schemas.microsoft.com/office/drawing/2014/main" id="{6506F7F5-0CEB-D57F-01D8-B58C2DA41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239" y="0"/>
            <a:ext cx="2747946" cy="337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30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A0045-79F1-D147-9849-EC3F5C016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Hoe ziet een onderzoek eruit?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69A2C-65F0-0466-39F6-4B6B4C208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914400" lvl="1" indent="-457200">
              <a:buAutoNum type="arabicPeriod"/>
            </a:pPr>
            <a:r>
              <a:rPr lang="nl-NL" dirty="0"/>
              <a:t>Je </a:t>
            </a:r>
            <a:r>
              <a:rPr lang="nl-NL" b="1" dirty="0"/>
              <a:t>observeert</a:t>
            </a:r>
            <a:r>
              <a:rPr lang="nl-NL" dirty="0"/>
              <a:t> iets</a:t>
            </a:r>
            <a:r>
              <a:rPr lang="nl-NL" b="1" dirty="0"/>
              <a:t> </a:t>
            </a:r>
            <a:r>
              <a:rPr lang="nl-NL" dirty="0"/>
              <a:t>en </a:t>
            </a:r>
            <a:r>
              <a:rPr lang="nl-NL" b="1" dirty="0"/>
              <a:t>verwondert</a:t>
            </a:r>
            <a:r>
              <a:rPr lang="nl-NL" dirty="0"/>
              <a:t> je daarover</a:t>
            </a:r>
            <a:endParaRPr lang="nl-NL" b="1" dirty="0"/>
          </a:p>
          <a:p>
            <a:pPr marL="914400" lvl="1" indent="-457200">
              <a:buAutoNum type="arabicPeriod"/>
            </a:pPr>
            <a:r>
              <a:rPr lang="nl-NL" dirty="0"/>
              <a:t>Je stelt een </a:t>
            </a:r>
            <a:r>
              <a:rPr lang="nl-NL" b="1" dirty="0"/>
              <a:t>vraag</a:t>
            </a:r>
            <a:r>
              <a:rPr lang="nl-NL" dirty="0"/>
              <a:t> en bedenkt een </a:t>
            </a:r>
            <a:r>
              <a:rPr lang="nl-NL" b="1" dirty="0"/>
              <a:t>hypothese</a:t>
            </a:r>
            <a:r>
              <a:rPr lang="nl-NL" dirty="0"/>
              <a:t> (mogelijk antwoord)</a:t>
            </a:r>
          </a:p>
          <a:p>
            <a:pPr marL="914400" lvl="1" indent="-457200">
              <a:buAutoNum type="arabicPeriod"/>
            </a:pPr>
            <a:r>
              <a:rPr lang="nl-NL" dirty="0"/>
              <a:t>Je maakt een </a:t>
            </a:r>
            <a:r>
              <a:rPr lang="nl-NL" b="1" dirty="0"/>
              <a:t>plan</a:t>
            </a:r>
            <a:r>
              <a:rPr lang="nl-NL" dirty="0"/>
              <a:t>: hoe ga je onderzoeken?</a:t>
            </a:r>
            <a:endParaRPr lang="nl-NL" b="1" dirty="0"/>
          </a:p>
          <a:p>
            <a:pPr marL="914400" lvl="1" indent="-457200">
              <a:buAutoNum type="arabicPeriod"/>
            </a:pPr>
            <a:r>
              <a:rPr lang="nl-NL" dirty="0"/>
              <a:t>Je doet </a:t>
            </a:r>
            <a:r>
              <a:rPr lang="nl-NL" b="1" dirty="0"/>
              <a:t>metingen</a:t>
            </a:r>
            <a:r>
              <a:rPr lang="nl-NL" dirty="0"/>
              <a:t> en verzamelt zo resultaten</a:t>
            </a:r>
            <a:endParaRPr lang="nl-NL" b="1" dirty="0"/>
          </a:p>
          <a:p>
            <a:pPr marL="914400" lvl="1" indent="-457200">
              <a:buAutoNum type="arabicPeriod"/>
            </a:pPr>
            <a:r>
              <a:rPr lang="nl-NL" dirty="0"/>
              <a:t>Je </a:t>
            </a:r>
            <a:r>
              <a:rPr lang="nl-NL" b="1" dirty="0"/>
              <a:t>verklaart</a:t>
            </a:r>
            <a:r>
              <a:rPr lang="nl-NL" dirty="0"/>
              <a:t> de resultaten en trekt een </a:t>
            </a:r>
            <a:r>
              <a:rPr lang="nl-NL" b="1" dirty="0"/>
              <a:t>conclusie</a:t>
            </a:r>
          </a:p>
          <a:p>
            <a:pPr marL="914400" lvl="1" indent="-457200">
              <a:buAutoNum type="arabicPeriod"/>
            </a:pPr>
            <a:r>
              <a:rPr lang="nl-NL" dirty="0"/>
              <a:t>Je </a:t>
            </a:r>
            <a:r>
              <a:rPr lang="nl-NL" b="1" dirty="0"/>
              <a:t>presenteert</a:t>
            </a:r>
            <a:r>
              <a:rPr lang="nl-NL" dirty="0"/>
              <a:t> de uitkomst van je onderzoek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/>
              <a:t>Door de uitkomst van een onderzoek te delen kan iedereen zich daarover verwonderen en nieuwe vragen bedenken. 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/>
              <a:t>Daarom is het eindpunt van een onderzoek vaak ook het beginpunt van een nieuw onderzoek!</a:t>
            </a:r>
            <a:endParaRPr lang="nl-NL" b="1" dirty="0"/>
          </a:p>
          <a:p>
            <a:pPr marL="457200" lvl="1" indent="0"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911126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Afbeelding 56" descr="Afbeelding met tekst, schermopname, diagram, Lettertype&#10;&#10;Automatisch gegenereerde beschrijving">
            <a:extLst>
              <a:ext uri="{FF2B5EF4-FFF2-40B4-BE49-F238E27FC236}">
                <a16:creationId xmlns:a16="http://schemas.microsoft.com/office/drawing/2014/main" id="{3B80B9D7-E117-0DBA-F634-A75C481A0E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52" r="15102"/>
          <a:stretch/>
        </p:blipFill>
        <p:spPr>
          <a:xfrm>
            <a:off x="6174658" y="393292"/>
            <a:ext cx="5476568" cy="50033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E14D0-5903-5E6E-2F06-9316815DD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4811"/>
            <a:ext cx="4815980" cy="9529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/>
              <a:t>We spreken dan ook wel van de </a:t>
            </a:r>
            <a:r>
              <a:rPr lang="nl-NL">
                <a:hlinkClick r:id="rId3"/>
              </a:rPr>
              <a:t>wetenschappelijke cyclus</a:t>
            </a:r>
            <a:r>
              <a:rPr lang="nl-NL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8191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7B410-EC93-54DC-0FF4-2E474D07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Tijd om klimaatonderzoek te doen!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28B25-6711-C043-1A79-4A70A2A15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3952"/>
            <a:ext cx="10515600" cy="206828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NL" dirty="0"/>
          </a:p>
          <a:p>
            <a:r>
              <a:rPr lang="nl-NL" dirty="0"/>
              <a:t>Zorg dat je net als een echte wetenschapper</a:t>
            </a:r>
          </a:p>
          <a:p>
            <a:pPr lvl="1"/>
            <a:r>
              <a:rPr lang="nl-NL" dirty="0"/>
              <a:t>De stappen van de </a:t>
            </a:r>
            <a:r>
              <a:rPr lang="nl-NL" b="1" dirty="0"/>
              <a:t>wetenschappelijke cyclus</a:t>
            </a:r>
            <a:r>
              <a:rPr lang="nl-NL" dirty="0"/>
              <a:t> </a:t>
            </a:r>
            <a:r>
              <a:rPr lang="nl-NL" b="1" dirty="0"/>
              <a:t>volgt</a:t>
            </a:r>
          </a:p>
          <a:p>
            <a:pPr lvl="1"/>
            <a:r>
              <a:rPr lang="nl-NL" b="1" dirty="0"/>
              <a:t>Nauwkeurig observeert</a:t>
            </a:r>
            <a:r>
              <a:rPr lang="nl-NL" dirty="0"/>
              <a:t> wat er tijdens de experimenten gebeurt</a:t>
            </a:r>
          </a:p>
          <a:p>
            <a:pPr lvl="1"/>
            <a:r>
              <a:rPr lang="nl-NL" b="1" dirty="0"/>
              <a:t>Goed</a:t>
            </a:r>
            <a:r>
              <a:rPr lang="nl-NL" dirty="0"/>
              <a:t> met elkaar </a:t>
            </a:r>
            <a:r>
              <a:rPr lang="nl-NL" b="1" dirty="0"/>
              <a:t>samenwerkt</a:t>
            </a:r>
            <a:r>
              <a:rPr lang="nl-NL" dirty="0"/>
              <a:t> </a:t>
            </a:r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endParaRPr lang="en-GB" dirty="0"/>
          </a:p>
        </p:txBody>
      </p:sp>
      <p:pic>
        <p:nvPicPr>
          <p:cNvPr id="41" name="Afbeelding 40" descr="Afbeelding met kleding, tekenfilm, persoon, illustratie&#10;&#10;Automatisch gegenereerde beschrijving">
            <a:extLst>
              <a:ext uri="{FF2B5EF4-FFF2-40B4-BE49-F238E27FC236}">
                <a16:creationId xmlns:a16="http://schemas.microsoft.com/office/drawing/2014/main" id="{00729A84-3F77-4A36-079D-59D51259E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970" y="3361675"/>
            <a:ext cx="3280201" cy="22400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FFFFFF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2" name="Afbeelding 41" descr="Afbeelding met schets, tekenfilm, tekening, illustratie&#10;&#10;Automatisch gegenereerde beschrijving">
            <a:extLst>
              <a:ext uri="{FF2B5EF4-FFF2-40B4-BE49-F238E27FC236}">
                <a16:creationId xmlns:a16="http://schemas.microsoft.com/office/drawing/2014/main" id="{628B5A26-2365-4ADF-9D9A-BE7506A886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01" r="701"/>
          <a:stretch>
            <a:fillRect/>
          </a:stretch>
        </p:blipFill>
        <p:spPr>
          <a:xfrm>
            <a:off x="4532691" y="3468519"/>
            <a:ext cx="3150810" cy="20682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FFFFFF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Afbeelding 8" descr="Afbeelding met tekst, schermopname, diagram, Lettertype&#10;&#10;Automatisch gegenereerde beschrijving">
            <a:extLst>
              <a:ext uri="{FF2B5EF4-FFF2-40B4-BE49-F238E27FC236}">
                <a16:creationId xmlns:a16="http://schemas.microsoft.com/office/drawing/2014/main" id="{4D95712B-2A6C-DC24-4AE6-899B6A5114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16" y="3530880"/>
            <a:ext cx="3037417" cy="19392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FFFFFF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3226546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4AC55-F13E-EF93-539E-663374B14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Experimenten</a:t>
            </a:r>
            <a:endParaRPr lang="en-GB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2FC2C-C7FE-CD66-6E59-FD6D9A614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In 4 verschillende proeven met water doen we klimaatonderzoek</a:t>
            </a:r>
          </a:p>
          <a:p>
            <a:pPr lvl="1"/>
            <a:r>
              <a:rPr lang="nl-NL"/>
              <a:t>Schoon water </a:t>
            </a:r>
            <a:r>
              <a:rPr lang="nl-NL">
                <a:solidFill>
                  <a:schemeClr val="tx1">
                    <a:lumMod val="50000"/>
                    <a:lumOff val="50000"/>
                  </a:schemeClr>
                </a:solidFill>
              </a:rPr>
              <a:t>(groep 1)</a:t>
            </a:r>
          </a:p>
          <a:p>
            <a:pPr lvl="1"/>
            <a:r>
              <a:rPr lang="nl-NL"/>
              <a:t>Smeltend ijs </a:t>
            </a:r>
            <a:r>
              <a:rPr lang="nl-NL">
                <a:solidFill>
                  <a:schemeClr val="tx1">
                    <a:lumMod val="50000"/>
                    <a:lumOff val="50000"/>
                  </a:schemeClr>
                </a:solidFill>
              </a:rPr>
              <a:t>(groep 2)</a:t>
            </a:r>
          </a:p>
          <a:p>
            <a:pPr lvl="1"/>
            <a:r>
              <a:rPr lang="en-GB" err="1"/>
              <a:t>Zure</a:t>
            </a:r>
            <a:r>
              <a:rPr lang="en-GB"/>
              <a:t> </a:t>
            </a:r>
            <a:r>
              <a:rPr lang="en-GB" err="1"/>
              <a:t>zeeën</a:t>
            </a:r>
            <a:r>
              <a:rPr lang="en-GB"/>
              <a:t> </a:t>
            </a:r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GB" err="1">
                <a:solidFill>
                  <a:schemeClr val="tx1">
                    <a:lumMod val="50000"/>
                    <a:lumOff val="50000"/>
                  </a:schemeClr>
                </a:solidFill>
              </a:rPr>
              <a:t>groep</a:t>
            </a:r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</a:rPr>
              <a:t> 3)</a:t>
            </a:r>
          </a:p>
          <a:p>
            <a:pPr lvl="1"/>
            <a:r>
              <a:rPr lang="en-GB"/>
              <a:t>Warme </a:t>
            </a:r>
            <a:r>
              <a:rPr lang="en-GB" err="1"/>
              <a:t>zeeën</a:t>
            </a:r>
            <a:r>
              <a:rPr lang="en-GB"/>
              <a:t> </a:t>
            </a:r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GB" err="1">
                <a:solidFill>
                  <a:schemeClr val="tx1">
                    <a:lumMod val="50000"/>
                    <a:lumOff val="50000"/>
                  </a:schemeClr>
                </a:solidFill>
              </a:rPr>
              <a:t>groep</a:t>
            </a:r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</a:rPr>
              <a:t> 4)</a:t>
            </a:r>
            <a:endParaRPr lang="nl-NL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/>
          </a:p>
          <a:p>
            <a:r>
              <a:rPr lang="nl-NL"/>
              <a:t>We delen de klas in vieren en hebben zo voor ieder onderzoek een groep gespecialiseerde wetenschappers</a:t>
            </a:r>
          </a:p>
          <a:p>
            <a:endParaRPr lang="nl-NL"/>
          </a:p>
          <a:p>
            <a:r>
              <a:rPr lang="nl-NL"/>
              <a:t>Binnen die 4 groepen gaan jullie in kleine teams aan de slag met de experimenten. Lees eerst de beschrijving van het experiment!</a:t>
            </a:r>
          </a:p>
          <a:p>
            <a:pPr lvl="1"/>
            <a:endParaRPr lang="en-GB"/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86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01420-D173-DC7C-8E22-85CD113BE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03555" y="23335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sz="4400" dirty="0"/>
              <a:t>Experimenteren!</a:t>
            </a:r>
            <a:endParaRPr lang="en-GB" sz="4400" dirty="0"/>
          </a:p>
        </p:txBody>
      </p:sp>
      <p:pic>
        <p:nvPicPr>
          <p:cNvPr id="2050" name="Picture 2" descr="Erlenmeyer Flask with Line Art Drawing Stock Vector - Illustration of ...">
            <a:extLst>
              <a:ext uri="{FF2B5EF4-FFF2-40B4-BE49-F238E27FC236}">
                <a16:creationId xmlns:a16="http://schemas.microsoft.com/office/drawing/2014/main" id="{4BB810DE-E6E1-DDBF-9F0A-D90594F60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093" y="845963"/>
            <a:ext cx="2957708" cy="295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65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46D9-D2FC-8198-5DD5-82E253F8D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Conclusies van de experimenten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79B8B-7928-8CA3-3516-6ECB0F807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41" y="1725989"/>
            <a:ext cx="10520459" cy="32983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800" dirty="0"/>
              <a:t>Wat zijn jullie resultaten?</a:t>
            </a:r>
          </a:p>
          <a:p>
            <a:endParaRPr lang="nl-NL" sz="2800" dirty="0"/>
          </a:p>
          <a:p>
            <a:r>
              <a:rPr lang="nl-NL" sz="2800" dirty="0"/>
              <a:t>Wat hebben jullie geleerd?</a:t>
            </a:r>
          </a:p>
          <a:p>
            <a:endParaRPr lang="nl-NL" sz="2800" dirty="0"/>
          </a:p>
          <a:p>
            <a:r>
              <a:rPr lang="nl-NL" sz="2800" dirty="0"/>
              <a:t>Zouden jullie een vervolgonderzoek kunnen bedenken?</a:t>
            </a:r>
          </a:p>
          <a:p>
            <a:endParaRPr lang="nl-NL" sz="2800" dirty="0"/>
          </a:p>
          <a:p>
            <a:r>
              <a:rPr lang="nl-NL" sz="2800" dirty="0"/>
              <a:t>Welke meetinstrumenten waren belangrijk in jullie experimenten?</a:t>
            </a:r>
          </a:p>
        </p:txBody>
      </p:sp>
    </p:spTree>
    <p:extLst>
      <p:ext uri="{BB962C8B-B14F-4D97-AF65-F5344CB8AC3E}">
        <p14:creationId xmlns:p14="http://schemas.microsoft.com/office/powerpoint/2010/main" val="2460564158"/>
      </p:ext>
    </p:extLst>
  </p:cSld>
  <p:clrMapOvr>
    <a:masterClrMapping/>
  </p:clrMapOvr>
</p:sld>
</file>

<file path=ppt/theme/theme1.xml><?xml version="1.0" encoding="utf-8"?>
<a:theme xmlns:a="http://schemas.openxmlformats.org/drawingml/2006/main" name="IVN Thema">
  <a:themeElements>
    <a:clrScheme name="IVN Kleurensc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3CC39"/>
      </a:accent1>
      <a:accent2>
        <a:srgbClr val="00ACC8"/>
      </a:accent2>
      <a:accent3>
        <a:srgbClr val="F78D1E"/>
      </a:accent3>
      <a:accent4>
        <a:srgbClr val="472E81"/>
      </a:accent4>
      <a:accent5>
        <a:srgbClr val="DB1473"/>
      </a:accent5>
      <a:accent6>
        <a:srgbClr val="E0EBB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EC73D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VN Presentatie template 2021 v0_1" id="{87D9C958-7D3F-4A4A-9C8D-754FD6BB177A}" vid="{1A83FE22-AF2D-3841-B8D8-5BE277F92FE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 xmlns="4d8565ec-28a4-4b5a-8b60-a6f151b38523">
      <Url xsi:nil="true"/>
      <Description xsi:nil="true"/>
    </Link>
    <lcf76f155ced4ddcb4097134ff3c332f xmlns="4d8565ec-28a4-4b5a-8b60-a6f151b3852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E6CF0342A5864B938401FAA291399D" ma:contentTypeVersion="15" ma:contentTypeDescription="Een nieuw document maken." ma:contentTypeScope="" ma:versionID="9c2c495e8296c27eb911c51a9563ea54">
  <xsd:schema xmlns:xsd="http://www.w3.org/2001/XMLSchema" xmlns:xs="http://www.w3.org/2001/XMLSchema" xmlns:p="http://schemas.microsoft.com/office/2006/metadata/properties" xmlns:ns2="4d8565ec-28a4-4b5a-8b60-a6f151b38523" xmlns:ns3="a513be27-0690-43e6-822f-b8789a0af4a0" targetNamespace="http://schemas.microsoft.com/office/2006/metadata/properties" ma:root="true" ma:fieldsID="136514e476a06c0aa8f849b2c1010394" ns2:_="" ns3:_="">
    <xsd:import namespace="4d8565ec-28a4-4b5a-8b60-a6f151b38523"/>
    <xsd:import namespace="a513be27-0690-43e6-822f-b8789a0af4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ink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565ec-28a4-4b5a-8b60-a6f151b385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17693a91-8ebc-4126-aa76-e83446bf04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ink" ma:index="20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3be27-0690-43e6-822f-b8789a0af4a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ECF35D-9958-4DDD-9A41-5261BEB4EC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85E6F3-9FD8-46A9-B464-7BC8A7C313CD}">
  <ds:schemaRefs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03AF4A1-58EC-4104-9D70-AD3DCDC66C50}"/>
</file>

<file path=docProps/app.xml><?xml version="1.0" encoding="utf-8"?>
<Properties xmlns="http://schemas.openxmlformats.org/officeDocument/2006/extended-properties" xmlns:vt="http://schemas.openxmlformats.org/officeDocument/2006/docPropsVTypes">
  <Template>IVN Presentatie template 2022_leeg</Template>
  <TotalTime>2715</TotalTime>
  <Words>534</Words>
  <Application>Microsoft Office PowerPoint</Application>
  <PresentationFormat>Breedbeeld</PresentationFormat>
  <Paragraphs>95</Paragraphs>
  <Slides>13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Aptos</vt:lpstr>
      <vt:lpstr>Arial</vt:lpstr>
      <vt:lpstr>ArialMT</vt:lpstr>
      <vt:lpstr>Calibri</vt:lpstr>
      <vt:lpstr>IVN Thema</vt:lpstr>
      <vt:lpstr>Jullie worden klimaatwetenschappers!</vt:lpstr>
      <vt:lpstr>Ons Pientere Schoolplein - les 2</vt:lpstr>
      <vt:lpstr>Wat is wetenschap?</vt:lpstr>
      <vt:lpstr>Hoe ziet een onderzoek eruit?</vt:lpstr>
      <vt:lpstr>PowerPoint-presentatie</vt:lpstr>
      <vt:lpstr>Tijd om klimaatonderzoek te doen!</vt:lpstr>
      <vt:lpstr>Experimenten</vt:lpstr>
      <vt:lpstr>Experimenteren!</vt:lpstr>
      <vt:lpstr>Conclusies van de experimenten</vt:lpstr>
      <vt:lpstr>Wetenschappers kunnen niet zonder meetinstrumenten!</vt:lpstr>
      <vt:lpstr>Meetinstrumenten maken!</vt:lpstr>
      <vt:lpstr>Maandenlang ieder uur metingen doen</vt:lpstr>
      <vt:lpstr>Metingen Pientere Sensoren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Dik Schaper</dc:creator>
  <cp:lastModifiedBy>Meike  Stieglis</cp:lastModifiedBy>
  <cp:revision>4</cp:revision>
  <dcterms:created xsi:type="dcterms:W3CDTF">2022-02-02T09:25:33Z</dcterms:created>
  <dcterms:modified xsi:type="dcterms:W3CDTF">2024-09-04T07:55:25Z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0x01010049E6CF0342A5864B938401FAA291399D</vt:lpwstr>
  </property>
</Properties>
</file>