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80" r:id="rId10"/>
    <p:sldId id="281"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39"/>
    <a:srgbClr val="62BB46"/>
    <a:srgbClr val="9EC73D"/>
    <a:srgbClr val="CDDF95"/>
    <a:srgbClr val="E0EBBB"/>
    <a:srgbClr val="E9EFC6"/>
    <a:srgbClr val="AFCA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9"/>
    <p:restoredTop sz="94554"/>
  </p:normalViewPr>
  <p:slideViewPr>
    <p:cSldViewPr snapToGrid="0" snapToObjects="1" showGuides="1">
      <p:cViewPr varScale="1">
        <p:scale>
          <a:sx n="78" d="100"/>
          <a:sy n="78" d="100"/>
        </p:scale>
        <p:origin x="107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75D9-D9F6-44D7-B2FA-60C8F790D5A0}" type="datetimeFigureOut">
              <a:rPr lang="nl-NL" smtClean="0"/>
              <a:t>2-9-2024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9D9D8-475E-4348-8A7C-647C57DE9842}" type="slidenum">
              <a:rPr lang="nl-NL" smtClean="0"/>
              <a:t>‹nr.›</a:t>
            </a:fld>
            <a:endParaRPr lang="nl-NL"/>
          </a:p>
        </p:txBody>
      </p:sp>
    </p:spTree>
    <p:extLst>
      <p:ext uri="{BB962C8B-B14F-4D97-AF65-F5344CB8AC3E}">
        <p14:creationId xmlns:p14="http://schemas.microsoft.com/office/powerpoint/2010/main" val="165905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hebben dingen die we ‘slim’ noemen met elkaar gemeen?</a:t>
            </a:r>
          </a:p>
          <a:p>
            <a:pPr lvl="1"/>
            <a:r>
              <a:rPr lang="nl-NL" dirty="0"/>
              <a:t>Ze zijn verbonden met het internet en ze verzamelen data</a:t>
            </a:r>
          </a:p>
          <a:p>
            <a:pPr lvl="2"/>
            <a:r>
              <a:rPr lang="nl-NL" b="1" dirty="0"/>
              <a:t>Een ander woord voor data is ‘gegevens’, dus dingen die je kunt meten</a:t>
            </a:r>
            <a:br>
              <a:rPr lang="nl-NL" dirty="0"/>
            </a:br>
            <a:endParaRPr lang="nl-NL" dirty="0"/>
          </a:p>
          <a:p>
            <a:pPr lvl="1"/>
            <a:r>
              <a:rPr lang="nl-NL" dirty="0"/>
              <a:t>Ze helpen ons om dingen te weten te komen, zodat wij er slimmer mee om kunnen gaan. </a:t>
            </a:r>
          </a:p>
          <a:p>
            <a:pPr lvl="2"/>
            <a:r>
              <a:rPr lang="nl-NL" b="1" dirty="0"/>
              <a:t>Bijvoorbeeld: Een slimme thermostaat laat ons zien hoeveel energie we in huis gebruiken, zodat we er zuiniger mee kunnen zijn.</a:t>
            </a:r>
            <a:br>
              <a:rPr lang="nl-NL" dirty="0"/>
            </a:br>
            <a:endParaRPr lang="nl-NL" dirty="0"/>
          </a:p>
          <a:p>
            <a:r>
              <a:rPr lang="nl-NL" dirty="0"/>
              <a:t>Wat zou het dan betekenen als een schoolplein ‘slim’ is?</a:t>
            </a:r>
          </a:p>
          <a:p>
            <a:pPr lvl="1"/>
            <a:r>
              <a:rPr lang="nl-NL" dirty="0"/>
              <a:t>Dat er gegevens over het schoolplein worden verzameld, die ons iets kunnen leren over hoe het op het schoolplein is.</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25B38-5A1A-4B0B-A611-66F22072A6B9}"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498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Laat de sensoren de klas rondgaan. Waar doen ze de leerlingen aan denken? Ze komen op het plein in de grond te staan. Hoe zou je ze neer moeten zetten?</a:t>
            </a:r>
          </a:p>
          <a:p>
            <a:pPr marL="171450" indent="-171450">
              <a:buFontTx/>
              <a:buChar char="-"/>
            </a:pPr>
            <a:endParaRPr lang="nl-NL" dirty="0"/>
          </a:p>
          <a:p>
            <a:pPr marL="171450" indent="-171450">
              <a:buFontTx/>
              <a:buChar char="-"/>
            </a:pPr>
            <a:r>
              <a:rPr lang="nl-NL" dirty="0"/>
              <a:t>Beantwoord de vraag of het schoolplein altijd een prettige plek is om te zijn in klassikaal, in twee- of drietallen of laat iedere leerling voor zich het werkblad ‘Hoe is het op ons schoolplein?’ invullen. </a:t>
            </a:r>
          </a:p>
          <a:p>
            <a:pPr marL="171450" indent="-171450">
              <a:buFontTx/>
              <a:buChar char="-"/>
            </a:pPr>
            <a:endPar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Vertel dat de Pientere sensoren</a:t>
            </a:r>
            <a:r>
              <a:rPr lang="nl-NL"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twee dingen meten die te maken hebben met een prettig klimaat op het schoolplein: de temperatuur en de vochtigheid van de bodem. </a:t>
            </a:r>
            <a:endPar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Extra: Wat heeft de vochtigheid van de bodem nou met een prettig schoolpleinklimaat te maken?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--&gt; Op een bodem die niet te nat en niet te droog is, kunnen planten goed groeien. Planten verkoelen de lucht doordat er water verdampt uit hun bladeren.</a:t>
            </a:r>
            <a:b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25B38-5A1A-4B0B-A611-66F22072A6B9}"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752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Aptos" panose="020B0004020202020204" pitchFamily="34" charset="0"/>
              <a:buChar char="-"/>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meten van het klimaat op het schoolplein past bij iets dat heet ‘klimaat-adaptatie’. Dat is een ingewikkeld woord voor dat we ons aanpassen aan het veranderende weer en klimaat.</a:t>
            </a:r>
            <a:b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ptos" panose="020B0004020202020204" pitchFamily="34" charset="0"/>
              <a:buChar char="-"/>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Vraag of de leerlingen wel eens gehoord hebben over hoe je kunt merken dat het klimaat veranderd. Er staan vier kenmerken genoemd op dia 5.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25B38-5A1A-4B0B-A611-66F22072A6B9}"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674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Aptos" panose="020B0004020202020204" pitchFamily="34" charset="0"/>
              <a:buChar char="-"/>
            </a:pPr>
            <a:r>
              <a:rPr lang="nl-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Vertel aan de leerlingen dat dit de start was en wat jullie verder nog gaan doen met Ons Pientere Schoolplein: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les 2 leren jullie hoe je klimaatonderzoek doet.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Tussen de lessen door kunnen jullie de meetgegevens van de sensoren in de gaten houden.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in de laatste les gaan jullie onderzoeken hoe jullie het schoolplein nog beter zouden kunnen aanpassen op het veranderende klimaat.</a:t>
            </a:r>
            <a:br>
              <a:rPr lang="nl-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ptos" panose="020B0004020202020204" pitchFamily="34" charset="0"/>
              <a:buChar char="-"/>
            </a:pPr>
            <a:r>
              <a:rPr lang="nl-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Maar eerst is het tijd om de sensoren op twee plekjes op het schoolplein te plaatsen! Vertel dat je al twee plekken hebt uitgezocht waar de sensoren goed hun werk kunnen doen.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Wijs twee kleine groepjes aan van 3 à 4 leerlingen die enthousiast mee hebben gedaan met de les (dit kan niet met de hele klas, dat wordt te druk). </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Geef hen het instructieblad </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‘Hoe plaatsen we de sensor?’ mee en vertel hen (of wijs aan) waar ze de sensoren mogen gaan plaatsen. Check na tien minuten of het beide groepjes zonder verdere hulp lukt.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25B38-5A1A-4B0B-A611-66F22072A6B9}"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9704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A4CD39"/>
        </a:solidFill>
        <a:effectLst/>
      </p:bgPr>
    </p:b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2296E4FE-7DC4-4645-B38D-497B00BED627}"/>
              </a:ext>
            </a:extLst>
          </p:cNvPr>
          <p:cNvSpPr>
            <a:spLocks noGrp="1"/>
          </p:cNvSpPr>
          <p:nvPr>
            <p:ph type="pic" sz="quarter" idx="13"/>
          </p:nvPr>
        </p:nvSpPr>
        <p:spPr>
          <a:xfrm>
            <a:off x="2" y="1623033"/>
            <a:ext cx="12191999" cy="4691691"/>
          </a:xfrm>
          <a:custGeom>
            <a:avLst/>
            <a:gdLst>
              <a:gd name="connsiteX0" fmla="*/ 692304 w 12191999"/>
              <a:gd name="connsiteY0" fmla="*/ 4656401 h 4691691"/>
              <a:gd name="connsiteX1" fmla="*/ 105094 w 12191999"/>
              <a:gd name="connsiteY1" fmla="*/ 4691691 h 4691691"/>
              <a:gd name="connsiteX2" fmla="*/ 0 w 12191999"/>
              <a:gd name="connsiteY2" fmla="*/ 4691691 h 4691691"/>
              <a:gd name="connsiteX3" fmla="*/ 0 w 12191999"/>
              <a:gd name="connsiteY3" fmla="*/ 4691662 h 4691691"/>
              <a:gd name="connsiteX4" fmla="*/ 12191999 w 12191999"/>
              <a:gd name="connsiteY4" fmla="*/ 0 h 4691691"/>
              <a:gd name="connsiteX5" fmla="*/ 12191999 w 12191999"/>
              <a:gd name="connsiteY5" fmla="*/ 3525892 h 4691691"/>
              <a:gd name="connsiteX6" fmla="*/ 0 w 12191999"/>
              <a:gd name="connsiteY6" fmla="*/ 4662423 h 4691691"/>
              <a:gd name="connsiteX7" fmla="*/ 0 w 12191999"/>
              <a:gd name="connsiteY7" fmla="*/ 972719 h 46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691691">
                <a:moveTo>
                  <a:pt x="692304" y="4656401"/>
                </a:moveTo>
                <a:lnTo>
                  <a:pt x="105094" y="4691691"/>
                </a:lnTo>
                <a:lnTo>
                  <a:pt x="0" y="4691691"/>
                </a:lnTo>
                <a:lnTo>
                  <a:pt x="0" y="4691662"/>
                </a:lnTo>
                <a:close/>
                <a:moveTo>
                  <a:pt x="12191999" y="0"/>
                </a:moveTo>
                <a:lnTo>
                  <a:pt x="12191999" y="3525892"/>
                </a:lnTo>
                <a:lnTo>
                  <a:pt x="0" y="4662423"/>
                </a:lnTo>
                <a:lnTo>
                  <a:pt x="0" y="972719"/>
                </a:lnTo>
                <a:close/>
              </a:path>
            </a:pathLst>
          </a:custGeom>
          <a:solidFill>
            <a:schemeClr val="bg2"/>
          </a:solidFill>
        </p:spPr>
        <p:txBody>
          <a:bodyPr wrap="square" anchor="ctr">
            <a:noAutofit/>
          </a:bodyPr>
          <a:lstStyle>
            <a:lvl1pPr marL="0" indent="0" algn="ctr">
              <a:buNone/>
              <a:defRPr>
                <a:solidFill>
                  <a:schemeClr val="bg1"/>
                </a:solidFill>
              </a:defRPr>
            </a:lvl1pPr>
          </a:lstStyle>
          <a:p>
            <a:r>
              <a:rPr lang="nl-NL"/>
              <a:t>Klik op het pictogram als u een afbeelding wilt toevoegen</a:t>
            </a:r>
            <a:endParaRPr lang="nl-NL" dirty="0"/>
          </a:p>
        </p:txBody>
      </p:sp>
      <p:sp>
        <p:nvSpPr>
          <p:cNvPr id="17" name="Vrije vorm 16">
            <a:extLst>
              <a:ext uri="{FF2B5EF4-FFF2-40B4-BE49-F238E27FC236}">
                <a16:creationId xmlns:a16="http://schemas.microsoft.com/office/drawing/2014/main" id="{C7037525-0CDE-FE42-8654-0B2FC9420A4E}"/>
              </a:ext>
            </a:extLst>
          </p:cNvPr>
          <p:cNvSpPr/>
          <p:nvPr userDrawn="1"/>
        </p:nvSpPr>
        <p:spPr>
          <a:xfrm>
            <a:off x="-600" y="5588213"/>
            <a:ext cx="12194469" cy="1270125"/>
          </a:xfrm>
          <a:custGeom>
            <a:avLst/>
            <a:gdLst>
              <a:gd name="connsiteX0" fmla="*/ 0 w 12194469"/>
              <a:gd name="connsiteY0" fmla="*/ 732862 h 1270125"/>
              <a:gd name="connsiteX1" fmla="*/ 0 w 12194469"/>
              <a:gd name="connsiteY1" fmla="*/ 1270125 h 1270125"/>
              <a:gd name="connsiteX2" fmla="*/ 12194470 w 12194469"/>
              <a:gd name="connsiteY2" fmla="*/ 1270125 h 1270125"/>
              <a:gd name="connsiteX3" fmla="*/ 12194470 w 12194469"/>
              <a:gd name="connsiteY3" fmla="*/ 0 h 1270125"/>
            </a:gdLst>
            <a:ahLst/>
            <a:cxnLst>
              <a:cxn ang="0">
                <a:pos x="connsiteX0" y="connsiteY0"/>
              </a:cxn>
              <a:cxn ang="0">
                <a:pos x="connsiteX1" y="connsiteY1"/>
              </a:cxn>
              <a:cxn ang="0">
                <a:pos x="connsiteX2" y="connsiteY2"/>
              </a:cxn>
              <a:cxn ang="0">
                <a:pos x="connsiteX3" y="connsiteY3"/>
              </a:cxn>
            </a:cxnLst>
            <a:rect l="l" t="t" r="r" b="b"/>
            <a:pathLst>
              <a:path w="12194469" h="1270125">
                <a:moveTo>
                  <a:pt x="0" y="732862"/>
                </a:moveTo>
                <a:lnTo>
                  <a:pt x="0" y="1270125"/>
                </a:lnTo>
                <a:lnTo>
                  <a:pt x="12194470" y="1270125"/>
                </a:lnTo>
                <a:lnTo>
                  <a:pt x="12194470" y="0"/>
                </a:lnTo>
                <a:close/>
              </a:path>
            </a:pathLst>
          </a:custGeom>
          <a:solidFill>
            <a:srgbClr val="FFFFFF"/>
          </a:solidFill>
          <a:ln w="12700" cap="flat">
            <a:noFill/>
            <a:prstDash val="solid"/>
            <a:miter/>
          </a:ln>
        </p:spPr>
        <p:txBody>
          <a:bodyPr rtlCol="0" anchor="ctr"/>
          <a:lstStyle/>
          <a:p>
            <a:endParaRPr lang="nl-NL" dirty="0">
              <a:solidFill>
                <a:schemeClr val="bg1"/>
              </a:solidFill>
            </a:endParaRPr>
          </a:p>
        </p:txBody>
      </p:sp>
      <p:sp>
        <p:nvSpPr>
          <p:cNvPr id="3" name="Ondertitel 2">
            <a:extLst>
              <a:ext uri="{FF2B5EF4-FFF2-40B4-BE49-F238E27FC236}">
                <a16:creationId xmlns:a16="http://schemas.microsoft.com/office/drawing/2014/main" id="{0E5F19D9-45F9-4140-9B6E-31C5E31B5E41}"/>
              </a:ext>
            </a:extLst>
          </p:cNvPr>
          <p:cNvSpPr>
            <a:spLocks noGrp="1"/>
          </p:cNvSpPr>
          <p:nvPr>
            <p:ph type="subTitle" idx="1"/>
          </p:nvPr>
        </p:nvSpPr>
        <p:spPr>
          <a:xfrm>
            <a:off x="364997" y="972524"/>
            <a:ext cx="9144000" cy="996723"/>
          </a:xfrm>
        </p:spPr>
        <p:txBody>
          <a:bodyPr tIns="0" anchor="t">
            <a:noAutofit/>
          </a:bodyPr>
          <a:lstStyle>
            <a:lvl1pPr marL="0" indent="0" algn="l">
              <a:lnSpc>
                <a:spcPct val="100000"/>
              </a:lnSpc>
              <a:buNone/>
              <a:defRPr sz="35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 name="Titel 1">
            <a:extLst>
              <a:ext uri="{FF2B5EF4-FFF2-40B4-BE49-F238E27FC236}">
                <a16:creationId xmlns:a16="http://schemas.microsoft.com/office/drawing/2014/main" id="{F39EF572-3932-404B-AAFA-C10BD70ACFDD}"/>
              </a:ext>
            </a:extLst>
          </p:cNvPr>
          <p:cNvSpPr>
            <a:spLocks noGrp="1"/>
          </p:cNvSpPr>
          <p:nvPr>
            <p:ph type="ctrTitle"/>
          </p:nvPr>
        </p:nvSpPr>
        <p:spPr>
          <a:xfrm>
            <a:off x="364997" y="343840"/>
            <a:ext cx="9144000" cy="735579"/>
          </a:xfrm>
        </p:spPr>
        <p:txBody>
          <a:bodyPr wrap="none" anchor="t">
            <a:normAutofit/>
          </a:bodyPr>
          <a:lstStyle>
            <a:lvl1pPr algn="l">
              <a:defRPr sz="4500" b="1">
                <a:solidFill>
                  <a:schemeClr val="bg1"/>
                </a:solidFill>
                <a:latin typeface="Arial" panose="020B0604020202020204" pitchFamily="34" charset="0"/>
                <a:cs typeface="Arial" panose="020B0604020202020204" pitchFamily="34" charset="0"/>
              </a:defRPr>
            </a:lvl1pPr>
          </a:lstStyle>
          <a:p>
            <a:r>
              <a:rPr lang="nl-NL"/>
              <a:t>Klik om de stijl te bewerken</a:t>
            </a:r>
            <a:endParaRPr lang="nl-NL" dirty="0"/>
          </a:p>
        </p:txBody>
      </p:sp>
      <p:pic>
        <p:nvPicPr>
          <p:cNvPr id="28" name="Afbeelding 27">
            <a:extLst>
              <a:ext uri="{FF2B5EF4-FFF2-40B4-BE49-F238E27FC236}">
                <a16:creationId xmlns:a16="http://schemas.microsoft.com/office/drawing/2014/main" id="{40B2519A-AE37-2746-8FA0-1BC61162F35C}"/>
              </a:ext>
            </a:extLst>
          </p:cNvPr>
          <p:cNvPicPr>
            <a:picLocks noChangeAspect="1"/>
          </p:cNvPicPr>
          <p:nvPr userDrawn="1"/>
        </p:nvPicPr>
        <p:blipFill>
          <a:blip r:embed="rId2"/>
          <a:srcRect/>
          <a:stretch/>
        </p:blipFill>
        <p:spPr>
          <a:xfrm>
            <a:off x="10134600" y="6007100"/>
            <a:ext cx="2057400" cy="850900"/>
          </a:xfrm>
          <a:prstGeom prst="rect">
            <a:avLst/>
          </a:prstGeom>
        </p:spPr>
      </p:pic>
    </p:spTree>
    <p:extLst>
      <p:ext uri="{BB962C8B-B14F-4D97-AF65-F5344CB8AC3E}">
        <p14:creationId xmlns:p14="http://schemas.microsoft.com/office/powerpoint/2010/main" val="105368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2 afbeeldingen">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84ED1C-7112-F94B-92CF-CA1B3A698E3A}"/>
              </a:ext>
            </a:extLst>
          </p:cNvPr>
          <p:cNvSpPr>
            <a:spLocks noGrp="1"/>
          </p:cNvSpPr>
          <p:nvPr>
            <p:ph type="title"/>
          </p:nvPr>
        </p:nvSpPr>
        <p:spPr>
          <a:xfrm>
            <a:off x="368516" y="357697"/>
            <a:ext cx="10515600" cy="635189"/>
          </a:xfrm>
        </p:spPr>
        <p:txBody>
          <a:bodyPr/>
          <a:lstStyle>
            <a:lvl1pPr>
              <a:defRPr/>
            </a:lvl1pPr>
          </a:lstStyle>
          <a:p>
            <a:r>
              <a:rPr lang="nl-NL"/>
              <a:t>Klik om de stijl te bewerken</a:t>
            </a:r>
            <a:endParaRPr lang="nl-NL" dirty="0"/>
          </a:p>
        </p:txBody>
      </p:sp>
      <p:sp>
        <p:nvSpPr>
          <p:cNvPr id="13" name="Tijdelijke aanduiding voor afbeelding 12">
            <a:extLst>
              <a:ext uri="{FF2B5EF4-FFF2-40B4-BE49-F238E27FC236}">
                <a16:creationId xmlns:a16="http://schemas.microsoft.com/office/drawing/2014/main" id="{3D5525FD-BAD9-D547-BC4F-652DD86A1621}"/>
              </a:ext>
            </a:extLst>
          </p:cNvPr>
          <p:cNvSpPr>
            <a:spLocks noGrp="1"/>
          </p:cNvSpPr>
          <p:nvPr>
            <p:ph type="pic" sz="quarter" idx="10"/>
          </p:nvPr>
        </p:nvSpPr>
        <p:spPr>
          <a:xfrm>
            <a:off x="452437" y="1090800"/>
            <a:ext cx="5468938" cy="5715759"/>
          </a:xfrm>
          <a:custGeom>
            <a:avLst/>
            <a:gdLst>
              <a:gd name="connsiteX0" fmla="*/ 0 w 5468938"/>
              <a:gd name="connsiteY0" fmla="*/ 0 h 5715759"/>
              <a:gd name="connsiteX1" fmla="*/ 5468938 w 5468938"/>
              <a:gd name="connsiteY1" fmla="*/ 0 h 5715759"/>
              <a:gd name="connsiteX2" fmla="*/ 5468938 w 5468938"/>
              <a:gd name="connsiteY2" fmla="*/ 5181454 h 5715759"/>
              <a:gd name="connsiteX3" fmla="*/ 0 w 5468938"/>
              <a:gd name="connsiteY3" fmla="*/ 5715759 h 5715759"/>
            </a:gdLst>
            <a:ahLst/>
            <a:cxnLst>
              <a:cxn ang="0">
                <a:pos x="connsiteX0" y="connsiteY0"/>
              </a:cxn>
              <a:cxn ang="0">
                <a:pos x="connsiteX1" y="connsiteY1"/>
              </a:cxn>
              <a:cxn ang="0">
                <a:pos x="connsiteX2" y="connsiteY2"/>
              </a:cxn>
              <a:cxn ang="0">
                <a:pos x="connsiteX3" y="connsiteY3"/>
              </a:cxn>
            </a:cxnLst>
            <a:rect l="l" t="t" r="r" b="b"/>
            <a:pathLst>
              <a:path w="5468938" h="5715759">
                <a:moveTo>
                  <a:pt x="0" y="0"/>
                </a:moveTo>
                <a:lnTo>
                  <a:pt x="5468938" y="0"/>
                </a:lnTo>
                <a:lnTo>
                  <a:pt x="5468938" y="5181454"/>
                </a:lnTo>
                <a:lnTo>
                  <a:pt x="0" y="5715759"/>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
        <p:nvSpPr>
          <p:cNvPr id="11" name="Tijdelijke aanduiding voor afbeelding 10">
            <a:extLst>
              <a:ext uri="{FF2B5EF4-FFF2-40B4-BE49-F238E27FC236}">
                <a16:creationId xmlns:a16="http://schemas.microsoft.com/office/drawing/2014/main" id="{FA353D0F-22EC-D949-A298-C994AD969BD2}"/>
              </a:ext>
            </a:extLst>
          </p:cNvPr>
          <p:cNvSpPr>
            <a:spLocks noGrp="1"/>
          </p:cNvSpPr>
          <p:nvPr>
            <p:ph type="pic" sz="quarter" idx="11"/>
          </p:nvPr>
        </p:nvSpPr>
        <p:spPr>
          <a:xfrm>
            <a:off x="6270625" y="1089025"/>
            <a:ext cx="5468937" cy="5147333"/>
          </a:xfrm>
          <a:custGeom>
            <a:avLst/>
            <a:gdLst>
              <a:gd name="connsiteX0" fmla="*/ 0 w 5468937"/>
              <a:gd name="connsiteY0" fmla="*/ 0 h 5147333"/>
              <a:gd name="connsiteX1" fmla="*/ 5468937 w 5468937"/>
              <a:gd name="connsiteY1" fmla="*/ 0 h 5147333"/>
              <a:gd name="connsiteX2" fmla="*/ 5468937 w 5468937"/>
              <a:gd name="connsiteY2" fmla="*/ 4613028 h 5147333"/>
              <a:gd name="connsiteX3" fmla="*/ 0 w 5468937"/>
              <a:gd name="connsiteY3" fmla="*/ 5147333 h 5147333"/>
            </a:gdLst>
            <a:ahLst/>
            <a:cxnLst>
              <a:cxn ang="0">
                <a:pos x="connsiteX0" y="connsiteY0"/>
              </a:cxn>
              <a:cxn ang="0">
                <a:pos x="connsiteX1" y="connsiteY1"/>
              </a:cxn>
              <a:cxn ang="0">
                <a:pos x="connsiteX2" y="connsiteY2"/>
              </a:cxn>
              <a:cxn ang="0">
                <a:pos x="connsiteX3" y="connsiteY3"/>
              </a:cxn>
            </a:cxnLst>
            <a:rect l="l" t="t" r="r" b="b"/>
            <a:pathLst>
              <a:path w="5468937" h="5147333">
                <a:moveTo>
                  <a:pt x="0" y="0"/>
                </a:moveTo>
                <a:lnTo>
                  <a:pt x="5468937" y="0"/>
                </a:lnTo>
                <a:lnTo>
                  <a:pt x="5468937" y="4613028"/>
                </a:lnTo>
                <a:lnTo>
                  <a:pt x="0" y="5147333"/>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Tree>
    <p:extLst>
      <p:ext uri="{BB962C8B-B14F-4D97-AF65-F5344CB8AC3E}">
        <p14:creationId xmlns:p14="http://schemas.microsoft.com/office/powerpoint/2010/main" val="145590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3 afbeeldingen">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818B41E9-3488-4545-84A8-D5C388ABDDB0}"/>
              </a:ext>
            </a:extLst>
          </p:cNvPr>
          <p:cNvSpPr>
            <a:spLocks noGrp="1"/>
          </p:cNvSpPr>
          <p:nvPr>
            <p:ph type="title"/>
          </p:nvPr>
        </p:nvSpPr>
        <p:spPr>
          <a:xfrm>
            <a:off x="368516" y="357697"/>
            <a:ext cx="10515600" cy="635189"/>
          </a:xfrm>
        </p:spPr>
        <p:txBody>
          <a:bodyPr/>
          <a:lstStyle>
            <a:lvl1pPr>
              <a:defRPr/>
            </a:lvl1pPr>
          </a:lstStyle>
          <a:p>
            <a:r>
              <a:rPr lang="nl-NL"/>
              <a:t>Klik om de stijl te bewerken</a:t>
            </a:r>
            <a:endParaRPr lang="nl-NL" dirty="0"/>
          </a:p>
        </p:txBody>
      </p:sp>
      <p:sp>
        <p:nvSpPr>
          <p:cNvPr id="17" name="Tijdelijke aanduiding voor afbeelding 16">
            <a:extLst>
              <a:ext uri="{FF2B5EF4-FFF2-40B4-BE49-F238E27FC236}">
                <a16:creationId xmlns:a16="http://schemas.microsoft.com/office/drawing/2014/main" id="{0BD696F0-6CAF-DF49-A30E-D2D47B17837F}"/>
              </a:ext>
            </a:extLst>
          </p:cNvPr>
          <p:cNvSpPr>
            <a:spLocks noGrp="1"/>
          </p:cNvSpPr>
          <p:nvPr>
            <p:ph type="pic" sz="quarter" idx="10"/>
          </p:nvPr>
        </p:nvSpPr>
        <p:spPr>
          <a:xfrm>
            <a:off x="452438" y="1079500"/>
            <a:ext cx="3649662" cy="5725284"/>
          </a:xfrm>
          <a:custGeom>
            <a:avLst/>
            <a:gdLst>
              <a:gd name="connsiteX0" fmla="*/ 0 w 3649662"/>
              <a:gd name="connsiteY0" fmla="*/ 0 h 5725284"/>
              <a:gd name="connsiteX1" fmla="*/ 3649662 w 3649662"/>
              <a:gd name="connsiteY1" fmla="*/ 0 h 5725284"/>
              <a:gd name="connsiteX2" fmla="*/ 3649662 w 3649662"/>
              <a:gd name="connsiteY2" fmla="*/ 5368719 h 5725284"/>
              <a:gd name="connsiteX3" fmla="*/ 0 w 3649662"/>
              <a:gd name="connsiteY3" fmla="*/ 5725284 h 5725284"/>
            </a:gdLst>
            <a:ahLst/>
            <a:cxnLst>
              <a:cxn ang="0">
                <a:pos x="connsiteX0" y="connsiteY0"/>
              </a:cxn>
              <a:cxn ang="0">
                <a:pos x="connsiteX1" y="connsiteY1"/>
              </a:cxn>
              <a:cxn ang="0">
                <a:pos x="connsiteX2" y="connsiteY2"/>
              </a:cxn>
              <a:cxn ang="0">
                <a:pos x="connsiteX3" y="connsiteY3"/>
              </a:cxn>
            </a:cxnLst>
            <a:rect l="l" t="t" r="r" b="b"/>
            <a:pathLst>
              <a:path w="3649662" h="5725284">
                <a:moveTo>
                  <a:pt x="0" y="0"/>
                </a:moveTo>
                <a:lnTo>
                  <a:pt x="3649662" y="0"/>
                </a:lnTo>
                <a:lnTo>
                  <a:pt x="3649662" y="5368719"/>
                </a:lnTo>
                <a:lnTo>
                  <a:pt x="0" y="5725284"/>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
        <p:nvSpPr>
          <p:cNvPr id="13" name="Tijdelijke aanduiding voor afbeelding 12">
            <a:extLst>
              <a:ext uri="{FF2B5EF4-FFF2-40B4-BE49-F238E27FC236}">
                <a16:creationId xmlns:a16="http://schemas.microsoft.com/office/drawing/2014/main" id="{A44E12EB-A499-EB46-8DC8-5662A0DEB396}"/>
              </a:ext>
            </a:extLst>
          </p:cNvPr>
          <p:cNvSpPr>
            <a:spLocks noGrp="1"/>
          </p:cNvSpPr>
          <p:nvPr>
            <p:ph type="pic" sz="quarter" idx="11"/>
          </p:nvPr>
        </p:nvSpPr>
        <p:spPr>
          <a:xfrm>
            <a:off x="4270536" y="1079501"/>
            <a:ext cx="3649661" cy="5352263"/>
          </a:xfrm>
          <a:custGeom>
            <a:avLst/>
            <a:gdLst>
              <a:gd name="connsiteX0" fmla="*/ 0 w 3649661"/>
              <a:gd name="connsiteY0" fmla="*/ 0 h 5352263"/>
              <a:gd name="connsiteX1" fmla="*/ 3649661 w 3649661"/>
              <a:gd name="connsiteY1" fmla="*/ 0 h 5352263"/>
              <a:gd name="connsiteX2" fmla="*/ 3649661 w 3649661"/>
              <a:gd name="connsiteY2" fmla="*/ 4995698 h 5352263"/>
              <a:gd name="connsiteX3" fmla="*/ 0 w 3649661"/>
              <a:gd name="connsiteY3" fmla="*/ 5352263 h 5352263"/>
            </a:gdLst>
            <a:ahLst/>
            <a:cxnLst>
              <a:cxn ang="0">
                <a:pos x="connsiteX0" y="connsiteY0"/>
              </a:cxn>
              <a:cxn ang="0">
                <a:pos x="connsiteX1" y="connsiteY1"/>
              </a:cxn>
              <a:cxn ang="0">
                <a:pos x="connsiteX2" y="connsiteY2"/>
              </a:cxn>
              <a:cxn ang="0">
                <a:pos x="connsiteX3" y="connsiteY3"/>
              </a:cxn>
            </a:cxnLst>
            <a:rect l="l" t="t" r="r" b="b"/>
            <a:pathLst>
              <a:path w="3649661" h="5352263">
                <a:moveTo>
                  <a:pt x="0" y="0"/>
                </a:moveTo>
                <a:lnTo>
                  <a:pt x="3649661" y="0"/>
                </a:lnTo>
                <a:lnTo>
                  <a:pt x="3649661" y="4995698"/>
                </a:lnTo>
                <a:lnTo>
                  <a:pt x="0" y="5352263"/>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
        <p:nvSpPr>
          <p:cNvPr id="11" name="Tijdelijke aanduiding voor afbeelding 10">
            <a:extLst>
              <a:ext uri="{FF2B5EF4-FFF2-40B4-BE49-F238E27FC236}">
                <a16:creationId xmlns:a16="http://schemas.microsoft.com/office/drawing/2014/main" id="{AB373DEB-B1AD-CF41-862D-9210ABDD38FA}"/>
              </a:ext>
            </a:extLst>
          </p:cNvPr>
          <p:cNvSpPr>
            <a:spLocks noGrp="1"/>
          </p:cNvSpPr>
          <p:nvPr>
            <p:ph type="pic" sz="quarter" idx="12"/>
          </p:nvPr>
        </p:nvSpPr>
        <p:spPr>
          <a:xfrm>
            <a:off x="8089900" y="1079500"/>
            <a:ext cx="3649662" cy="4979118"/>
          </a:xfrm>
          <a:custGeom>
            <a:avLst/>
            <a:gdLst>
              <a:gd name="connsiteX0" fmla="*/ 0 w 3649662"/>
              <a:gd name="connsiteY0" fmla="*/ 0 h 4979118"/>
              <a:gd name="connsiteX1" fmla="*/ 3649662 w 3649662"/>
              <a:gd name="connsiteY1" fmla="*/ 0 h 4979118"/>
              <a:gd name="connsiteX2" fmla="*/ 3649662 w 3649662"/>
              <a:gd name="connsiteY2" fmla="*/ 4622553 h 4979118"/>
              <a:gd name="connsiteX3" fmla="*/ 0 w 3649662"/>
              <a:gd name="connsiteY3" fmla="*/ 4979118 h 4979118"/>
            </a:gdLst>
            <a:ahLst/>
            <a:cxnLst>
              <a:cxn ang="0">
                <a:pos x="connsiteX0" y="connsiteY0"/>
              </a:cxn>
              <a:cxn ang="0">
                <a:pos x="connsiteX1" y="connsiteY1"/>
              </a:cxn>
              <a:cxn ang="0">
                <a:pos x="connsiteX2" y="connsiteY2"/>
              </a:cxn>
              <a:cxn ang="0">
                <a:pos x="connsiteX3" y="connsiteY3"/>
              </a:cxn>
            </a:cxnLst>
            <a:rect l="l" t="t" r="r" b="b"/>
            <a:pathLst>
              <a:path w="3649662" h="4979118">
                <a:moveTo>
                  <a:pt x="0" y="0"/>
                </a:moveTo>
                <a:lnTo>
                  <a:pt x="3649662" y="0"/>
                </a:lnTo>
                <a:lnTo>
                  <a:pt x="3649662" y="4622553"/>
                </a:lnTo>
                <a:lnTo>
                  <a:pt x="0" y="4979118"/>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Tree>
    <p:extLst>
      <p:ext uri="{BB962C8B-B14F-4D97-AF65-F5344CB8AC3E}">
        <p14:creationId xmlns:p14="http://schemas.microsoft.com/office/powerpoint/2010/main" val="128620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3 afbeeldingen 'galerij'">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41F27F01-AA9F-9049-AF04-E0690EE7C8F4}"/>
              </a:ext>
            </a:extLst>
          </p:cNvPr>
          <p:cNvSpPr>
            <a:spLocks noGrp="1"/>
          </p:cNvSpPr>
          <p:nvPr>
            <p:ph type="title"/>
          </p:nvPr>
        </p:nvSpPr>
        <p:spPr>
          <a:xfrm>
            <a:off x="368516" y="357697"/>
            <a:ext cx="10515600" cy="635189"/>
          </a:xfrm>
        </p:spPr>
        <p:txBody>
          <a:bodyPr/>
          <a:lstStyle>
            <a:lvl1pPr>
              <a:defRPr/>
            </a:lvl1pPr>
          </a:lstStyle>
          <a:p>
            <a:r>
              <a:rPr lang="nl-NL"/>
              <a:t>Klik om de stijl te bewerken</a:t>
            </a:r>
            <a:endParaRPr lang="nl-NL" dirty="0"/>
          </a:p>
        </p:txBody>
      </p:sp>
      <p:sp>
        <p:nvSpPr>
          <p:cNvPr id="13" name="Tijdelijke aanduiding voor afbeelding 12">
            <a:extLst>
              <a:ext uri="{FF2B5EF4-FFF2-40B4-BE49-F238E27FC236}">
                <a16:creationId xmlns:a16="http://schemas.microsoft.com/office/drawing/2014/main" id="{261A86F2-45EF-B348-BF7C-7746F944192E}"/>
              </a:ext>
            </a:extLst>
          </p:cNvPr>
          <p:cNvSpPr>
            <a:spLocks noGrp="1"/>
          </p:cNvSpPr>
          <p:nvPr>
            <p:ph type="pic" sz="quarter" idx="10"/>
          </p:nvPr>
        </p:nvSpPr>
        <p:spPr>
          <a:xfrm>
            <a:off x="461963" y="1089025"/>
            <a:ext cx="5468937" cy="5714828"/>
          </a:xfrm>
          <a:custGeom>
            <a:avLst/>
            <a:gdLst>
              <a:gd name="connsiteX0" fmla="*/ 0 w 5468937"/>
              <a:gd name="connsiteY0" fmla="*/ 0 h 5714828"/>
              <a:gd name="connsiteX1" fmla="*/ 5468937 w 5468937"/>
              <a:gd name="connsiteY1" fmla="*/ 0 h 5714828"/>
              <a:gd name="connsiteX2" fmla="*/ 5468937 w 5468937"/>
              <a:gd name="connsiteY2" fmla="*/ 5180523 h 5714828"/>
              <a:gd name="connsiteX3" fmla="*/ 0 w 5468937"/>
              <a:gd name="connsiteY3" fmla="*/ 5714828 h 5714828"/>
            </a:gdLst>
            <a:ahLst/>
            <a:cxnLst>
              <a:cxn ang="0">
                <a:pos x="connsiteX0" y="connsiteY0"/>
              </a:cxn>
              <a:cxn ang="0">
                <a:pos x="connsiteX1" y="connsiteY1"/>
              </a:cxn>
              <a:cxn ang="0">
                <a:pos x="connsiteX2" y="connsiteY2"/>
              </a:cxn>
              <a:cxn ang="0">
                <a:pos x="connsiteX3" y="connsiteY3"/>
              </a:cxn>
            </a:cxnLst>
            <a:rect l="l" t="t" r="r" b="b"/>
            <a:pathLst>
              <a:path w="5468937" h="5714828">
                <a:moveTo>
                  <a:pt x="0" y="0"/>
                </a:moveTo>
                <a:lnTo>
                  <a:pt x="5468937" y="0"/>
                </a:lnTo>
                <a:lnTo>
                  <a:pt x="5468937" y="5180523"/>
                </a:lnTo>
                <a:lnTo>
                  <a:pt x="0" y="5714828"/>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
        <p:nvSpPr>
          <p:cNvPr id="9" name="Tijdelijke aanduiding voor afbeelding 4">
            <a:extLst>
              <a:ext uri="{FF2B5EF4-FFF2-40B4-BE49-F238E27FC236}">
                <a16:creationId xmlns:a16="http://schemas.microsoft.com/office/drawing/2014/main" id="{1102E7EC-EB41-B64F-BBCF-6533E58DABFB}"/>
              </a:ext>
            </a:extLst>
          </p:cNvPr>
          <p:cNvSpPr>
            <a:spLocks noGrp="1"/>
          </p:cNvSpPr>
          <p:nvPr>
            <p:ph type="pic" sz="quarter" idx="11"/>
          </p:nvPr>
        </p:nvSpPr>
        <p:spPr>
          <a:xfrm>
            <a:off x="6261100" y="1089024"/>
            <a:ext cx="5468937" cy="2516325"/>
          </a:xfrm>
          <a:solidFill>
            <a:schemeClr val="bg2"/>
          </a:solidFill>
        </p:spPr>
        <p:txBody>
          <a:bodyPr anchor="ctr">
            <a:normAutofit/>
          </a:bodyPr>
          <a:lstStyle>
            <a:lvl1pPr marL="0" indent="0" algn="ctr">
              <a:buNone/>
              <a:defRPr sz="1600"/>
            </a:lvl1pPr>
          </a:lstStyle>
          <a:p>
            <a:r>
              <a:rPr lang="nl-NL"/>
              <a:t>Klik op het pictogram als u een afbeelding wilt toevoegen</a:t>
            </a:r>
          </a:p>
        </p:txBody>
      </p:sp>
      <p:sp>
        <p:nvSpPr>
          <p:cNvPr id="11" name="Tijdelijke aanduiding voor afbeelding 10">
            <a:extLst>
              <a:ext uri="{FF2B5EF4-FFF2-40B4-BE49-F238E27FC236}">
                <a16:creationId xmlns:a16="http://schemas.microsoft.com/office/drawing/2014/main" id="{B0D9DAF4-EC25-C244-9264-4C2297F82829}"/>
              </a:ext>
            </a:extLst>
          </p:cNvPr>
          <p:cNvSpPr>
            <a:spLocks noGrp="1"/>
          </p:cNvSpPr>
          <p:nvPr>
            <p:ph type="pic" sz="quarter" idx="12"/>
          </p:nvPr>
        </p:nvSpPr>
        <p:spPr>
          <a:xfrm>
            <a:off x="6261099" y="3889161"/>
            <a:ext cx="5468937" cy="2348127"/>
          </a:xfrm>
          <a:custGeom>
            <a:avLst/>
            <a:gdLst>
              <a:gd name="connsiteX0" fmla="*/ 0 w 5468937"/>
              <a:gd name="connsiteY0" fmla="*/ 0 h 2348127"/>
              <a:gd name="connsiteX1" fmla="*/ 5468937 w 5468937"/>
              <a:gd name="connsiteY1" fmla="*/ 0 h 2348127"/>
              <a:gd name="connsiteX2" fmla="*/ 5468937 w 5468937"/>
              <a:gd name="connsiteY2" fmla="*/ 1813822 h 2348127"/>
              <a:gd name="connsiteX3" fmla="*/ 0 w 5468937"/>
              <a:gd name="connsiteY3" fmla="*/ 2348127 h 2348127"/>
            </a:gdLst>
            <a:ahLst/>
            <a:cxnLst>
              <a:cxn ang="0">
                <a:pos x="connsiteX0" y="connsiteY0"/>
              </a:cxn>
              <a:cxn ang="0">
                <a:pos x="connsiteX1" y="connsiteY1"/>
              </a:cxn>
              <a:cxn ang="0">
                <a:pos x="connsiteX2" y="connsiteY2"/>
              </a:cxn>
              <a:cxn ang="0">
                <a:pos x="connsiteX3" y="connsiteY3"/>
              </a:cxn>
            </a:cxnLst>
            <a:rect l="l" t="t" r="r" b="b"/>
            <a:pathLst>
              <a:path w="5468937" h="2348127">
                <a:moveTo>
                  <a:pt x="0" y="0"/>
                </a:moveTo>
                <a:lnTo>
                  <a:pt x="5468937" y="0"/>
                </a:lnTo>
                <a:lnTo>
                  <a:pt x="5468937" y="1813822"/>
                </a:lnTo>
                <a:lnTo>
                  <a:pt x="0" y="2348127"/>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Tree>
    <p:extLst>
      <p:ext uri="{BB962C8B-B14F-4D97-AF65-F5344CB8AC3E}">
        <p14:creationId xmlns:p14="http://schemas.microsoft.com/office/powerpoint/2010/main" val="346283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ronde afbeeldingen">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B6132506-0AE1-DF48-9007-819FE6E7DC3C}"/>
              </a:ext>
            </a:extLst>
          </p:cNvPr>
          <p:cNvSpPr>
            <a:spLocks noGrp="1"/>
          </p:cNvSpPr>
          <p:nvPr>
            <p:ph type="title"/>
          </p:nvPr>
        </p:nvSpPr>
        <p:spPr>
          <a:xfrm>
            <a:off x="368516" y="357697"/>
            <a:ext cx="5660818" cy="635189"/>
          </a:xfrm>
        </p:spPr>
        <p:txBody>
          <a:bodyPr/>
          <a:lstStyle>
            <a:lvl1pPr>
              <a:defRPr/>
            </a:lvl1pPr>
          </a:lstStyle>
          <a:p>
            <a:r>
              <a:rPr lang="nl-NL"/>
              <a:t>Klik om de stijl te bewerken</a:t>
            </a:r>
            <a:endParaRPr lang="nl-NL" dirty="0"/>
          </a:p>
        </p:txBody>
      </p:sp>
      <p:sp>
        <p:nvSpPr>
          <p:cNvPr id="34" name="Tijdelijke aanduiding voor afbeelding 33">
            <a:extLst>
              <a:ext uri="{FF2B5EF4-FFF2-40B4-BE49-F238E27FC236}">
                <a16:creationId xmlns:a16="http://schemas.microsoft.com/office/drawing/2014/main" id="{C178803B-7D74-3A4B-8C87-7C16B714B5FE}"/>
              </a:ext>
            </a:extLst>
          </p:cNvPr>
          <p:cNvSpPr>
            <a:spLocks noGrp="1"/>
          </p:cNvSpPr>
          <p:nvPr>
            <p:ph type="pic" sz="quarter" idx="10"/>
          </p:nvPr>
        </p:nvSpPr>
        <p:spPr>
          <a:xfrm>
            <a:off x="6162667" y="322862"/>
            <a:ext cx="1080000" cy="1079999"/>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p>
        </p:txBody>
      </p:sp>
      <p:sp>
        <p:nvSpPr>
          <p:cNvPr id="35" name="Tijdelijke aanduiding voor afbeelding 34">
            <a:extLst>
              <a:ext uri="{FF2B5EF4-FFF2-40B4-BE49-F238E27FC236}">
                <a16:creationId xmlns:a16="http://schemas.microsoft.com/office/drawing/2014/main" id="{1948FDC2-85F9-EE41-8390-B30D69B82B28}"/>
              </a:ext>
            </a:extLst>
          </p:cNvPr>
          <p:cNvSpPr>
            <a:spLocks noGrp="1"/>
          </p:cNvSpPr>
          <p:nvPr>
            <p:ph type="pic" sz="quarter" idx="11"/>
          </p:nvPr>
        </p:nvSpPr>
        <p:spPr>
          <a:xfrm>
            <a:off x="7595391" y="773632"/>
            <a:ext cx="1512000" cy="1512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endParaRPr lang="nl-NL" dirty="0"/>
          </a:p>
        </p:txBody>
      </p:sp>
      <p:sp>
        <p:nvSpPr>
          <p:cNvPr id="36" name="Tijdelijke aanduiding voor afbeelding 35">
            <a:extLst>
              <a:ext uri="{FF2B5EF4-FFF2-40B4-BE49-F238E27FC236}">
                <a16:creationId xmlns:a16="http://schemas.microsoft.com/office/drawing/2014/main" id="{C4CEF5D5-9188-9249-95A8-17898EF9C57A}"/>
              </a:ext>
            </a:extLst>
          </p:cNvPr>
          <p:cNvSpPr>
            <a:spLocks noGrp="1"/>
          </p:cNvSpPr>
          <p:nvPr>
            <p:ph type="pic" sz="quarter" idx="12"/>
          </p:nvPr>
        </p:nvSpPr>
        <p:spPr>
          <a:xfrm>
            <a:off x="9459245" y="1413862"/>
            <a:ext cx="2268000" cy="2268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p>
        </p:txBody>
      </p:sp>
      <p:sp>
        <p:nvSpPr>
          <p:cNvPr id="37" name="Tijdelijke aanduiding voor afbeelding 36">
            <a:extLst>
              <a:ext uri="{FF2B5EF4-FFF2-40B4-BE49-F238E27FC236}">
                <a16:creationId xmlns:a16="http://schemas.microsoft.com/office/drawing/2014/main" id="{BF27EE9E-744F-0146-8207-ABB3172A1D80}"/>
              </a:ext>
            </a:extLst>
          </p:cNvPr>
          <p:cNvSpPr>
            <a:spLocks noGrp="1"/>
          </p:cNvSpPr>
          <p:nvPr>
            <p:ph type="pic" sz="quarter" idx="13"/>
          </p:nvPr>
        </p:nvSpPr>
        <p:spPr>
          <a:xfrm>
            <a:off x="8281282" y="3772486"/>
            <a:ext cx="1620000" cy="1620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endParaRPr lang="nl-NL" dirty="0"/>
          </a:p>
        </p:txBody>
      </p:sp>
      <p:sp>
        <p:nvSpPr>
          <p:cNvPr id="38" name="Tijdelijke aanduiding voor afbeelding 37">
            <a:extLst>
              <a:ext uri="{FF2B5EF4-FFF2-40B4-BE49-F238E27FC236}">
                <a16:creationId xmlns:a16="http://schemas.microsoft.com/office/drawing/2014/main" id="{2B1BA291-1D74-BE4B-BBCD-B8024C948CBB}"/>
              </a:ext>
            </a:extLst>
          </p:cNvPr>
          <p:cNvSpPr>
            <a:spLocks noGrp="1"/>
          </p:cNvSpPr>
          <p:nvPr>
            <p:ph type="pic" sz="quarter" idx="14"/>
          </p:nvPr>
        </p:nvSpPr>
        <p:spPr>
          <a:xfrm>
            <a:off x="1976279" y="1517442"/>
            <a:ext cx="2088000" cy="2088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p>
        </p:txBody>
      </p:sp>
      <p:sp>
        <p:nvSpPr>
          <p:cNvPr id="39" name="Tijdelijke aanduiding voor afbeelding 38">
            <a:extLst>
              <a:ext uri="{FF2B5EF4-FFF2-40B4-BE49-F238E27FC236}">
                <a16:creationId xmlns:a16="http://schemas.microsoft.com/office/drawing/2014/main" id="{758B1C57-632A-F94D-B2A5-4543CFE06422}"/>
              </a:ext>
            </a:extLst>
          </p:cNvPr>
          <p:cNvSpPr>
            <a:spLocks noGrp="1"/>
          </p:cNvSpPr>
          <p:nvPr>
            <p:ph type="pic" sz="quarter" idx="15"/>
          </p:nvPr>
        </p:nvSpPr>
        <p:spPr>
          <a:xfrm>
            <a:off x="1074942" y="3777047"/>
            <a:ext cx="1512000" cy="1512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p>
        </p:txBody>
      </p:sp>
      <p:sp>
        <p:nvSpPr>
          <p:cNvPr id="40" name="Tijdelijke aanduiding voor afbeelding 39">
            <a:extLst>
              <a:ext uri="{FF2B5EF4-FFF2-40B4-BE49-F238E27FC236}">
                <a16:creationId xmlns:a16="http://schemas.microsoft.com/office/drawing/2014/main" id="{BED98F4A-29D8-4843-BCA1-026980377FD2}"/>
              </a:ext>
            </a:extLst>
          </p:cNvPr>
          <p:cNvSpPr>
            <a:spLocks noGrp="1"/>
          </p:cNvSpPr>
          <p:nvPr>
            <p:ph type="pic" sz="quarter" idx="16"/>
          </p:nvPr>
        </p:nvSpPr>
        <p:spPr>
          <a:xfrm>
            <a:off x="2872028" y="4552587"/>
            <a:ext cx="1620000" cy="1620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endParaRPr lang="nl-NL" dirty="0"/>
          </a:p>
        </p:txBody>
      </p:sp>
      <p:sp>
        <p:nvSpPr>
          <p:cNvPr id="41" name="Tijdelijke aanduiding voor afbeelding 40">
            <a:extLst>
              <a:ext uri="{FF2B5EF4-FFF2-40B4-BE49-F238E27FC236}">
                <a16:creationId xmlns:a16="http://schemas.microsoft.com/office/drawing/2014/main" id="{7451F9AA-CE6A-F940-A997-7F50790BC781}"/>
              </a:ext>
            </a:extLst>
          </p:cNvPr>
          <p:cNvSpPr>
            <a:spLocks noGrp="1"/>
          </p:cNvSpPr>
          <p:nvPr>
            <p:ph type="pic" sz="quarter" idx="17"/>
          </p:nvPr>
        </p:nvSpPr>
        <p:spPr>
          <a:xfrm>
            <a:off x="4349365" y="1688744"/>
            <a:ext cx="3492000" cy="3492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A4CD39"/>
          </a:solidFill>
        </p:spPr>
        <p:txBody>
          <a:bodyPr vert="horz" wrap="square" lIns="91440" tIns="45720" rIns="91440" bIns="45720" rtlCol="0" anchor="ctr">
            <a:noAutofit/>
          </a:bodyPr>
          <a:lstStyle>
            <a:lvl1pPr marL="0" indent="0" algn="ctr">
              <a:lnSpc>
                <a:spcPct val="100000"/>
              </a:lnSpc>
              <a:buNone/>
              <a:defRPr lang="nl-NL" sz="2800" b="1">
                <a:solidFill>
                  <a:schemeClr val="bg1"/>
                </a:solidFill>
              </a:defRPr>
            </a:lvl1pPr>
          </a:lstStyle>
          <a:p>
            <a:pPr marL="228600" lvl="0" indent="-228600" algn="ctr">
              <a:lnSpc>
                <a:spcPct val="100000"/>
              </a:lnSpc>
            </a:pPr>
            <a:r>
              <a:rPr lang="nl-NL"/>
              <a:t>Klik op het pictogram als u een afbeelding wilt toevoegen</a:t>
            </a:r>
            <a:endParaRPr lang="nl-NL" dirty="0"/>
          </a:p>
        </p:txBody>
      </p:sp>
    </p:spTree>
    <p:extLst>
      <p:ext uri="{BB962C8B-B14F-4D97-AF65-F5344CB8AC3E}">
        <p14:creationId xmlns:p14="http://schemas.microsoft.com/office/powerpoint/2010/main" val="3865447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ronde tekstvlakken">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B6132506-0AE1-DF48-9007-819FE6E7DC3C}"/>
              </a:ext>
            </a:extLst>
          </p:cNvPr>
          <p:cNvSpPr>
            <a:spLocks noGrp="1"/>
          </p:cNvSpPr>
          <p:nvPr>
            <p:ph type="title"/>
          </p:nvPr>
        </p:nvSpPr>
        <p:spPr>
          <a:xfrm>
            <a:off x="368516" y="357697"/>
            <a:ext cx="5660818" cy="635189"/>
          </a:xfrm>
        </p:spPr>
        <p:txBody>
          <a:bodyPr/>
          <a:lstStyle>
            <a:lvl1pPr>
              <a:defRPr/>
            </a:lvl1pPr>
          </a:lstStyle>
          <a:p>
            <a:r>
              <a:rPr lang="nl-NL"/>
              <a:t>Klik om de stijl te bewerken</a:t>
            </a:r>
            <a:endParaRPr lang="nl-NL" dirty="0"/>
          </a:p>
        </p:txBody>
      </p:sp>
      <p:sp>
        <p:nvSpPr>
          <p:cNvPr id="22" name="Tijdelijke aanduiding voor tekst 21">
            <a:extLst>
              <a:ext uri="{FF2B5EF4-FFF2-40B4-BE49-F238E27FC236}">
                <a16:creationId xmlns:a16="http://schemas.microsoft.com/office/drawing/2014/main" id="{557ECDE4-B060-E24A-B635-AD067D541559}"/>
              </a:ext>
            </a:extLst>
          </p:cNvPr>
          <p:cNvSpPr>
            <a:spLocks noGrp="1"/>
          </p:cNvSpPr>
          <p:nvPr>
            <p:ph type="body" sz="quarter" idx="10"/>
          </p:nvPr>
        </p:nvSpPr>
        <p:spPr>
          <a:xfrm>
            <a:off x="7595391" y="773632"/>
            <a:ext cx="1476000" cy="1475998"/>
          </a:xfrm>
          <a:custGeom>
            <a:avLst/>
            <a:gdLst>
              <a:gd name="connsiteX0" fmla="*/ 738000 w 1476000"/>
              <a:gd name="connsiteY0" fmla="*/ 0 h 1475998"/>
              <a:gd name="connsiteX1" fmla="*/ 1476000 w 1476000"/>
              <a:gd name="connsiteY1" fmla="*/ 738000 h 1475998"/>
              <a:gd name="connsiteX2" fmla="*/ 813456 w 1476000"/>
              <a:gd name="connsiteY2" fmla="*/ 1472190 h 1475998"/>
              <a:gd name="connsiteX3" fmla="*/ 738040 w 1476000"/>
              <a:gd name="connsiteY3" fmla="*/ 1475998 h 1475998"/>
              <a:gd name="connsiteX4" fmla="*/ 737961 w 1476000"/>
              <a:gd name="connsiteY4" fmla="*/ 1475998 h 1475998"/>
              <a:gd name="connsiteX5" fmla="*/ 662544 w 1476000"/>
              <a:gd name="connsiteY5" fmla="*/ 1472190 h 1475998"/>
              <a:gd name="connsiteX6" fmla="*/ 0 w 1476000"/>
              <a:gd name="connsiteY6" fmla="*/ 738000 h 1475998"/>
              <a:gd name="connsiteX7" fmla="*/ 738000 w 1476000"/>
              <a:gd name="connsiteY7" fmla="*/ 0 h 147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000" h="1475998">
                <a:moveTo>
                  <a:pt x="738000" y="0"/>
                </a:moveTo>
                <a:cubicBezTo>
                  <a:pt x="1145586" y="0"/>
                  <a:pt x="1476000" y="330414"/>
                  <a:pt x="1476000" y="738000"/>
                </a:cubicBezTo>
                <a:cubicBezTo>
                  <a:pt x="1476000" y="1120112"/>
                  <a:pt x="1185597" y="1434397"/>
                  <a:pt x="813456" y="1472190"/>
                </a:cubicBezTo>
                <a:lnTo>
                  <a:pt x="738040" y="1475998"/>
                </a:lnTo>
                <a:lnTo>
                  <a:pt x="737961" y="1475998"/>
                </a:lnTo>
                <a:lnTo>
                  <a:pt x="662544" y="1472190"/>
                </a:lnTo>
                <a:cubicBezTo>
                  <a:pt x="290403" y="1434397"/>
                  <a:pt x="0" y="1120112"/>
                  <a:pt x="0" y="738000"/>
                </a:cubicBezTo>
                <a:cubicBezTo>
                  <a:pt x="0" y="330414"/>
                  <a:pt x="330414" y="0"/>
                  <a:pt x="738000" y="0"/>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23" name="Tijdelijke aanduiding voor tekst 22">
            <a:extLst>
              <a:ext uri="{FF2B5EF4-FFF2-40B4-BE49-F238E27FC236}">
                <a16:creationId xmlns:a16="http://schemas.microsoft.com/office/drawing/2014/main" id="{D13CAD19-7248-7B4E-9F81-B0608174CF95}"/>
              </a:ext>
            </a:extLst>
          </p:cNvPr>
          <p:cNvSpPr>
            <a:spLocks noGrp="1"/>
          </p:cNvSpPr>
          <p:nvPr>
            <p:ph type="body" sz="quarter" idx="11"/>
          </p:nvPr>
        </p:nvSpPr>
        <p:spPr>
          <a:xfrm>
            <a:off x="6162667" y="322862"/>
            <a:ext cx="1080000" cy="1079999"/>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25" name="Tijdelijke aanduiding voor tekst 24">
            <a:extLst>
              <a:ext uri="{FF2B5EF4-FFF2-40B4-BE49-F238E27FC236}">
                <a16:creationId xmlns:a16="http://schemas.microsoft.com/office/drawing/2014/main" id="{7434E08C-5CCA-7C40-B9C8-E58219575B18}"/>
              </a:ext>
            </a:extLst>
          </p:cNvPr>
          <p:cNvSpPr>
            <a:spLocks noGrp="1"/>
          </p:cNvSpPr>
          <p:nvPr>
            <p:ph type="body" sz="quarter" idx="12"/>
          </p:nvPr>
        </p:nvSpPr>
        <p:spPr>
          <a:xfrm>
            <a:off x="4351415" y="1690172"/>
            <a:ext cx="3491999" cy="3484828"/>
          </a:xfrm>
          <a:custGeom>
            <a:avLst/>
            <a:gdLst>
              <a:gd name="connsiteX0" fmla="*/ 1603968 w 3491999"/>
              <a:gd name="connsiteY0" fmla="*/ 0 h 3484828"/>
              <a:gd name="connsiteX1" fmla="*/ 1888032 w 3491999"/>
              <a:gd name="connsiteY1" fmla="*/ 0 h 3484828"/>
              <a:gd name="connsiteX2" fmla="*/ 1924519 w 3491999"/>
              <a:gd name="connsiteY2" fmla="*/ 1843 h 3484828"/>
              <a:gd name="connsiteX3" fmla="*/ 3482986 w 3491999"/>
              <a:gd name="connsiteY3" fmla="*/ 1560310 h 3484828"/>
              <a:gd name="connsiteX4" fmla="*/ 3491999 w 3491999"/>
              <a:gd name="connsiteY4" fmla="*/ 1738807 h 3484828"/>
              <a:gd name="connsiteX5" fmla="*/ 3491999 w 3491999"/>
              <a:gd name="connsiteY5" fmla="*/ 1738849 h 3484828"/>
              <a:gd name="connsiteX6" fmla="*/ 3482986 w 3491999"/>
              <a:gd name="connsiteY6" fmla="*/ 1917346 h 3484828"/>
              <a:gd name="connsiteX7" fmla="*/ 1746000 w 3491999"/>
              <a:gd name="connsiteY7" fmla="*/ 3484828 h 3484828"/>
              <a:gd name="connsiteX8" fmla="*/ 0 w 3491999"/>
              <a:gd name="connsiteY8" fmla="*/ 1738828 h 3484828"/>
              <a:gd name="connsiteX9" fmla="*/ 1567482 w 3491999"/>
              <a:gd name="connsiteY9" fmla="*/ 1843 h 34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1999" h="3484828">
                <a:moveTo>
                  <a:pt x="1603968" y="0"/>
                </a:moveTo>
                <a:lnTo>
                  <a:pt x="1888032" y="0"/>
                </a:lnTo>
                <a:lnTo>
                  <a:pt x="1924519" y="1843"/>
                </a:lnTo>
                <a:cubicBezTo>
                  <a:pt x="2746254" y="85294"/>
                  <a:pt x="3399534" y="738574"/>
                  <a:pt x="3482986" y="1560310"/>
                </a:cubicBezTo>
                <a:lnTo>
                  <a:pt x="3491999" y="1738807"/>
                </a:lnTo>
                <a:lnTo>
                  <a:pt x="3491999" y="1738849"/>
                </a:lnTo>
                <a:lnTo>
                  <a:pt x="3482986" y="1917346"/>
                </a:lnTo>
                <a:cubicBezTo>
                  <a:pt x="3393573" y="2797778"/>
                  <a:pt x="2650021" y="3484828"/>
                  <a:pt x="1746000" y="3484828"/>
                </a:cubicBezTo>
                <a:cubicBezTo>
                  <a:pt x="781711" y="3484828"/>
                  <a:pt x="0" y="2703117"/>
                  <a:pt x="0" y="1738828"/>
                </a:cubicBezTo>
                <a:cubicBezTo>
                  <a:pt x="0" y="834807"/>
                  <a:pt x="687051" y="91255"/>
                  <a:pt x="1567482" y="1843"/>
                </a:cubicBezTo>
                <a:close/>
              </a:path>
            </a:pathLst>
          </a:custGeom>
          <a:solidFill>
            <a:srgbClr val="A4CD39"/>
          </a:solidFill>
        </p:spPr>
        <p:txBody>
          <a:bodyPr vert="horz" wrap="square" lIns="91440" tIns="45720" rIns="91440" bIns="45720" rtlCol="0" anchor="ctr">
            <a:noAutofit/>
          </a:bodyPr>
          <a:lstStyle>
            <a:lvl1pPr marL="0" indent="0" algn="ctr">
              <a:lnSpc>
                <a:spcPct val="100000"/>
              </a:lnSpc>
              <a:buNone/>
              <a:defRPr lang="nl-NL" sz="4400" b="1" dirty="0">
                <a:solidFill>
                  <a:schemeClr val="bg1"/>
                </a:solidFill>
              </a:defRPr>
            </a:lvl1pPr>
          </a:lstStyle>
          <a:p>
            <a:pPr marL="228600" lvl="0" indent="-228600" algn="ctr">
              <a:lnSpc>
                <a:spcPct val="100000"/>
              </a:lnSpc>
            </a:pPr>
            <a:r>
              <a:rPr lang="nl-NL"/>
              <a:t>Klik om de modelstijlen te bewerken</a:t>
            </a:r>
          </a:p>
        </p:txBody>
      </p:sp>
      <p:sp>
        <p:nvSpPr>
          <p:cNvPr id="21" name="Tijdelijke aanduiding voor tekst 20">
            <a:extLst>
              <a:ext uri="{FF2B5EF4-FFF2-40B4-BE49-F238E27FC236}">
                <a16:creationId xmlns:a16="http://schemas.microsoft.com/office/drawing/2014/main" id="{B735B2C1-7134-2E43-A2EA-A26708679EB5}"/>
              </a:ext>
            </a:extLst>
          </p:cNvPr>
          <p:cNvSpPr>
            <a:spLocks noGrp="1"/>
          </p:cNvSpPr>
          <p:nvPr>
            <p:ph type="body" sz="quarter" idx="13"/>
          </p:nvPr>
        </p:nvSpPr>
        <p:spPr>
          <a:xfrm>
            <a:off x="9461295" y="1413862"/>
            <a:ext cx="2268000" cy="2268000"/>
          </a:xfrm>
          <a:custGeom>
            <a:avLst/>
            <a:gdLst>
              <a:gd name="connsiteX0" fmla="*/ 1134000 w 2268000"/>
              <a:gd name="connsiteY0" fmla="*/ 0 h 2268000"/>
              <a:gd name="connsiteX1" fmla="*/ 2268000 w 2268000"/>
              <a:gd name="connsiteY1" fmla="*/ 1134000 h 2268000"/>
              <a:gd name="connsiteX2" fmla="*/ 1134000 w 2268000"/>
              <a:gd name="connsiteY2" fmla="*/ 2268000 h 2268000"/>
              <a:gd name="connsiteX3" fmla="*/ 0 w 2268000"/>
              <a:gd name="connsiteY3" fmla="*/ 1134000 h 2268000"/>
              <a:gd name="connsiteX4" fmla="*/ 1134000 w 2268000"/>
              <a:gd name="connsiteY4" fmla="*/ 0 h 22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000" h="2268000">
                <a:moveTo>
                  <a:pt x="1134000" y="0"/>
                </a:moveTo>
                <a:cubicBezTo>
                  <a:pt x="1760291" y="0"/>
                  <a:pt x="2268000" y="507709"/>
                  <a:pt x="2268000" y="1134000"/>
                </a:cubicBezTo>
                <a:cubicBezTo>
                  <a:pt x="2268000" y="1760291"/>
                  <a:pt x="1760291" y="2268000"/>
                  <a:pt x="1134000" y="2268000"/>
                </a:cubicBezTo>
                <a:cubicBezTo>
                  <a:pt x="507709" y="2268000"/>
                  <a:pt x="0" y="1760291"/>
                  <a:pt x="0" y="1134000"/>
                </a:cubicBezTo>
                <a:cubicBezTo>
                  <a:pt x="0" y="507709"/>
                  <a:pt x="507709" y="0"/>
                  <a:pt x="1134000" y="0"/>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24" name="Tijdelijke aanduiding voor tekst 23">
            <a:extLst>
              <a:ext uri="{FF2B5EF4-FFF2-40B4-BE49-F238E27FC236}">
                <a16:creationId xmlns:a16="http://schemas.microsoft.com/office/drawing/2014/main" id="{675564F1-343C-9A43-862D-304ACE365F5C}"/>
              </a:ext>
            </a:extLst>
          </p:cNvPr>
          <p:cNvSpPr>
            <a:spLocks noGrp="1"/>
          </p:cNvSpPr>
          <p:nvPr>
            <p:ph type="body" sz="quarter" idx="14"/>
          </p:nvPr>
        </p:nvSpPr>
        <p:spPr>
          <a:xfrm>
            <a:off x="8281282" y="3782859"/>
            <a:ext cx="1620000" cy="1609627"/>
          </a:xfrm>
          <a:custGeom>
            <a:avLst/>
            <a:gdLst>
              <a:gd name="connsiteX0" fmla="*/ 686616 w 1620000"/>
              <a:gd name="connsiteY0" fmla="*/ 0 h 1609627"/>
              <a:gd name="connsiteX1" fmla="*/ 933384 w 1620000"/>
              <a:gd name="connsiteY1" fmla="*/ 0 h 1609627"/>
              <a:gd name="connsiteX2" fmla="*/ 973243 w 1620000"/>
              <a:gd name="connsiteY2" fmla="*/ 6083 h 1609627"/>
              <a:gd name="connsiteX3" fmla="*/ 1620000 w 1620000"/>
              <a:gd name="connsiteY3" fmla="*/ 799627 h 1609627"/>
              <a:gd name="connsiteX4" fmla="*/ 810000 w 1620000"/>
              <a:gd name="connsiteY4" fmla="*/ 1609627 h 1609627"/>
              <a:gd name="connsiteX5" fmla="*/ 0 w 1620000"/>
              <a:gd name="connsiteY5" fmla="*/ 799627 h 1609627"/>
              <a:gd name="connsiteX6" fmla="*/ 646757 w 1620000"/>
              <a:gd name="connsiteY6" fmla="*/ 6083 h 160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000" h="1609627">
                <a:moveTo>
                  <a:pt x="686616" y="0"/>
                </a:moveTo>
                <a:lnTo>
                  <a:pt x="933384" y="0"/>
                </a:lnTo>
                <a:lnTo>
                  <a:pt x="973243" y="6083"/>
                </a:lnTo>
                <a:cubicBezTo>
                  <a:pt x="1342347" y="81613"/>
                  <a:pt x="1620000" y="408195"/>
                  <a:pt x="1620000" y="799627"/>
                </a:cubicBezTo>
                <a:cubicBezTo>
                  <a:pt x="1620000" y="1246978"/>
                  <a:pt x="1257351" y="1609627"/>
                  <a:pt x="810000" y="1609627"/>
                </a:cubicBezTo>
                <a:cubicBezTo>
                  <a:pt x="362649" y="1609627"/>
                  <a:pt x="0" y="1246978"/>
                  <a:pt x="0" y="799627"/>
                </a:cubicBezTo>
                <a:cubicBezTo>
                  <a:pt x="0" y="408195"/>
                  <a:pt x="277653" y="81613"/>
                  <a:pt x="646757" y="6083"/>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34" name="Tijdelijke aanduiding voor tekst 33">
            <a:extLst>
              <a:ext uri="{FF2B5EF4-FFF2-40B4-BE49-F238E27FC236}">
                <a16:creationId xmlns:a16="http://schemas.microsoft.com/office/drawing/2014/main" id="{5D75D9AA-F518-A646-B1AA-6FFC37B7ED82}"/>
              </a:ext>
            </a:extLst>
          </p:cNvPr>
          <p:cNvSpPr>
            <a:spLocks noGrp="1"/>
          </p:cNvSpPr>
          <p:nvPr>
            <p:ph type="body" sz="quarter" idx="15"/>
          </p:nvPr>
        </p:nvSpPr>
        <p:spPr>
          <a:xfrm>
            <a:off x="1976280" y="1517442"/>
            <a:ext cx="2087999" cy="2082188"/>
          </a:xfrm>
          <a:custGeom>
            <a:avLst/>
            <a:gdLst>
              <a:gd name="connsiteX0" fmla="*/ 1044000 w 2087999"/>
              <a:gd name="connsiteY0" fmla="*/ 0 h 2082188"/>
              <a:gd name="connsiteX1" fmla="*/ 2082610 w 2087999"/>
              <a:gd name="connsiteY1" fmla="*/ 937257 h 2082188"/>
              <a:gd name="connsiteX2" fmla="*/ 2087999 w 2087999"/>
              <a:gd name="connsiteY2" fmla="*/ 1043980 h 2082188"/>
              <a:gd name="connsiteX3" fmla="*/ 2087999 w 2087999"/>
              <a:gd name="connsiteY3" fmla="*/ 1044020 h 2082188"/>
              <a:gd name="connsiteX4" fmla="*/ 2082610 w 2087999"/>
              <a:gd name="connsiteY4" fmla="*/ 1150743 h 2082188"/>
              <a:gd name="connsiteX5" fmla="*/ 1254402 w 2087999"/>
              <a:gd name="connsiteY5" fmla="*/ 2066790 h 2082188"/>
              <a:gd name="connsiteX6" fmla="*/ 1153508 w 2087999"/>
              <a:gd name="connsiteY6" fmla="*/ 2082188 h 2082188"/>
              <a:gd name="connsiteX7" fmla="*/ 934492 w 2087999"/>
              <a:gd name="connsiteY7" fmla="*/ 2082188 h 2082188"/>
              <a:gd name="connsiteX8" fmla="*/ 833598 w 2087999"/>
              <a:gd name="connsiteY8" fmla="*/ 2066790 h 2082188"/>
              <a:gd name="connsiteX9" fmla="*/ 0 w 2087999"/>
              <a:gd name="connsiteY9" fmla="*/ 1044000 h 2082188"/>
              <a:gd name="connsiteX10" fmla="*/ 1044000 w 2087999"/>
              <a:gd name="connsiteY10" fmla="*/ 0 h 2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7999" h="2082188">
                <a:moveTo>
                  <a:pt x="1044000" y="0"/>
                </a:moveTo>
                <a:cubicBezTo>
                  <a:pt x="1584549" y="0"/>
                  <a:pt x="2029147" y="410814"/>
                  <a:pt x="2082610" y="937257"/>
                </a:cubicBezTo>
                <a:lnTo>
                  <a:pt x="2087999" y="1043980"/>
                </a:lnTo>
                <a:lnTo>
                  <a:pt x="2087999" y="1044020"/>
                </a:lnTo>
                <a:lnTo>
                  <a:pt x="2082610" y="1150743"/>
                </a:lnTo>
                <a:cubicBezTo>
                  <a:pt x="2036275" y="1606994"/>
                  <a:pt x="1696155" y="1976394"/>
                  <a:pt x="1254402" y="2066790"/>
                </a:cubicBezTo>
                <a:lnTo>
                  <a:pt x="1153508" y="2082188"/>
                </a:lnTo>
                <a:lnTo>
                  <a:pt x="934492" y="2082188"/>
                </a:lnTo>
                <a:lnTo>
                  <a:pt x="833598" y="2066790"/>
                </a:lnTo>
                <a:cubicBezTo>
                  <a:pt x="357865" y="1969441"/>
                  <a:pt x="0" y="1548512"/>
                  <a:pt x="0" y="1044000"/>
                </a:cubicBezTo>
                <a:cubicBezTo>
                  <a:pt x="0" y="467415"/>
                  <a:pt x="467415" y="0"/>
                  <a:pt x="1044000" y="0"/>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35" name="Tijdelijke aanduiding voor tekst 34">
            <a:extLst>
              <a:ext uri="{FF2B5EF4-FFF2-40B4-BE49-F238E27FC236}">
                <a16:creationId xmlns:a16="http://schemas.microsoft.com/office/drawing/2014/main" id="{F7E7E026-AE26-D54C-A08C-CC315C164E01}"/>
              </a:ext>
            </a:extLst>
          </p:cNvPr>
          <p:cNvSpPr>
            <a:spLocks noGrp="1"/>
          </p:cNvSpPr>
          <p:nvPr>
            <p:ph type="body" sz="quarter" idx="16"/>
          </p:nvPr>
        </p:nvSpPr>
        <p:spPr>
          <a:xfrm>
            <a:off x="1074942" y="3782859"/>
            <a:ext cx="1512000" cy="1506188"/>
          </a:xfrm>
          <a:custGeom>
            <a:avLst/>
            <a:gdLst>
              <a:gd name="connsiteX0" fmla="*/ 666196 w 1512000"/>
              <a:gd name="connsiteY0" fmla="*/ 0 h 1506188"/>
              <a:gd name="connsiteX1" fmla="*/ 845804 w 1512000"/>
              <a:gd name="connsiteY1" fmla="*/ 0 h 1506188"/>
              <a:gd name="connsiteX2" fmla="*/ 908360 w 1512000"/>
              <a:gd name="connsiteY2" fmla="*/ 9547 h 1506188"/>
              <a:gd name="connsiteX3" fmla="*/ 1512000 w 1512000"/>
              <a:gd name="connsiteY3" fmla="*/ 750188 h 1506188"/>
              <a:gd name="connsiteX4" fmla="*/ 756000 w 1512000"/>
              <a:gd name="connsiteY4" fmla="*/ 1506188 h 1506188"/>
              <a:gd name="connsiteX5" fmla="*/ 0 w 1512000"/>
              <a:gd name="connsiteY5" fmla="*/ 750188 h 1506188"/>
              <a:gd name="connsiteX6" fmla="*/ 603640 w 1512000"/>
              <a:gd name="connsiteY6" fmla="*/ 9547 h 15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000" h="1506188">
                <a:moveTo>
                  <a:pt x="666196" y="0"/>
                </a:moveTo>
                <a:lnTo>
                  <a:pt x="845804" y="0"/>
                </a:lnTo>
                <a:lnTo>
                  <a:pt x="908360" y="9547"/>
                </a:lnTo>
                <a:cubicBezTo>
                  <a:pt x="1252857" y="80042"/>
                  <a:pt x="1512000" y="384852"/>
                  <a:pt x="1512000" y="750188"/>
                </a:cubicBezTo>
                <a:cubicBezTo>
                  <a:pt x="1512000" y="1167715"/>
                  <a:pt x="1173527" y="1506188"/>
                  <a:pt x="756000" y="1506188"/>
                </a:cubicBezTo>
                <a:cubicBezTo>
                  <a:pt x="338473" y="1506188"/>
                  <a:pt x="0" y="1167715"/>
                  <a:pt x="0" y="750188"/>
                </a:cubicBezTo>
                <a:cubicBezTo>
                  <a:pt x="0" y="384852"/>
                  <a:pt x="259143" y="80042"/>
                  <a:pt x="603640" y="9547"/>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36" name="Tijdelijke aanduiding voor tekst 35">
            <a:extLst>
              <a:ext uri="{FF2B5EF4-FFF2-40B4-BE49-F238E27FC236}">
                <a16:creationId xmlns:a16="http://schemas.microsoft.com/office/drawing/2014/main" id="{9C1DE1F6-BC4F-3E4A-B30F-FD30087E3855}"/>
              </a:ext>
            </a:extLst>
          </p:cNvPr>
          <p:cNvSpPr>
            <a:spLocks noGrp="1"/>
          </p:cNvSpPr>
          <p:nvPr>
            <p:ph type="body" sz="quarter" idx="17"/>
          </p:nvPr>
        </p:nvSpPr>
        <p:spPr>
          <a:xfrm>
            <a:off x="2872029" y="4552587"/>
            <a:ext cx="1619999" cy="1614187"/>
          </a:xfrm>
          <a:custGeom>
            <a:avLst/>
            <a:gdLst>
              <a:gd name="connsiteX0" fmla="*/ 810000 w 1619999"/>
              <a:gd name="connsiteY0" fmla="*/ 0 h 1614187"/>
              <a:gd name="connsiteX1" fmla="*/ 1615818 w 1619999"/>
              <a:gd name="connsiteY1" fmla="*/ 727182 h 1614187"/>
              <a:gd name="connsiteX2" fmla="*/ 1619999 w 1619999"/>
              <a:gd name="connsiteY2" fmla="*/ 809981 h 1614187"/>
              <a:gd name="connsiteX3" fmla="*/ 1619999 w 1619999"/>
              <a:gd name="connsiteY3" fmla="*/ 810020 h 1614187"/>
              <a:gd name="connsiteX4" fmla="*/ 1615818 w 1619999"/>
              <a:gd name="connsiteY4" fmla="*/ 892818 h 1614187"/>
              <a:gd name="connsiteX5" fmla="*/ 973243 w 1619999"/>
              <a:gd name="connsiteY5" fmla="*/ 1603544 h 1614187"/>
              <a:gd name="connsiteX6" fmla="*/ 903505 w 1619999"/>
              <a:gd name="connsiteY6" fmla="*/ 1614187 h 1614187"/>
              <a:gd name="connsiteX7" fmla="*/ 716495 w 1619999"/>
              <a:gd name="connsiteY7" fmla="*/ 1614187 h 1614187"/>
              <a:gd name="connsiteX8" fmla="*/ 646757 w 1619999"/>
              <a:gd name="connsiteY8" fmla="*/ 1603544 h 1614187"/>
              <a:gd name="connsiteX9" fmla="*/ 0 w 1619999"/>
              <a:gd name="connsiteY9" fmla="*/ 810000 h 1614187"/>
              <a:gd name="connsiteX10" fmla="*/ 810000 w 1619999"/>
              <a:gd name="connsiteY10" fmla="*/ 0 h 161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999" h="1614187">
                <a:moveTo>
                  <a:pt x="810000" y="0"/>
                </a:moveTo>
                <a:cubicBezTo>
                  <a:pt x="1229392" y="0"/>
                  <a:pt x="1574338" y="318735"/>
                  <a:pt x="1615818" y="727182"/>
                </a:cubicBezTo>
                <a:lnTo>
                  <a:pt x="1619999" y="809981"/>
                </a:lnTo>
                <a:lnTo>
                  <a:pt x="1619999" y="810020"/>
                </a:lnTo>
                <a:lnTo>
                  <a:pt x="1615818" y="892818"/>
                </a:lnTo>
                <a:cubicBezTo>
                  <a:pt x="1579869" y="1246806"/>
                  <a:pt x="1315982" y="1533409"/>
                  <a:pt x="973243" y="1603544"/>
                </a:cubicBezTo>
                <a:lnTo>
                  <a:pt x="903505" y="1614187"/>
                </a:lnTo>
                <a:lnTo>
                  <a:pt x="716495" y="1614187"/>
                </a:lnTo>
                <a:lnTo>
                  <a:pt x="646757" y="1603544"/>
                </a:lnTo>
                <a:cubicBezTo>
                  <a:pt x="277653" y="1528015"/>
                  <a:pt x="0" y="1201432"/>
                  <a:pt x="0" y="810000"/>
                </a:cubicBezTo>
                <a:cubicBezTo>
                  <a:pt x="0" y="362649"/>
                  <a:pt x="362649" y="0"/>
                  <a:pt x="810000" y="0"/>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Tree>
    <p:extLst>
      <p:ext uri="{BB962C8B-B14F-4D97-AF65-F5344CB8AC3E}">
        <p14:creationId xmlns:p14="http://schemas.microsoft.com/office/powerpoint/2010/main" val="342202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en contactpagina">
    <p:spTree>
      <p:nvGrpSpPr>
        <p:cNvPr id="1" name=""/>
        <p:cNvGrpSpPr/>
        <p:nvPr/>
      </p:nvGrpSpPr>
      <p:grpSpPr>
        <a:xfrm>
          <a:off x="0" y="0"/>
          <a:ext cx="0" cy="0"/>
          <a:chOff x="0" y="0"/>
          <a:chExt cx="0" cy="0"/>
        </a:xfrm>
      </p:grpSpPr>
      <p:sp>
        <p:nvSpPr>
          <p:cNvPr id="13" name="Vrije vorm 12">
            <a:extLst>
              <a:ext uri="{FF2B5EF4-FFF2-40B4-BE49-F238E27FC236}">
                <a16:creationId xmlns:a16="http://schemas.microsoft.com/office/drawing/2014/main" id="{F60CD5C9-574B-2045-8D21-6E188B312477}"/>
              </a:ext>
            </a:extLst>
          </p:cNvPr>
          <p:cNvSpPr/>
          <p:nvPr userDrawn="1"/>
        </p:nvSpPr>
        <p:spPr>
          <a:xfrm flipH="1">
            <a:off x="1" y="3366976"/>
            <a:ext cx="12191999" cy="3491024"/>
          </a:xfrm>
          <a:custGeom>
            <a:avLst/>
            <a:gdLst>
              <a:gd name="connsiteX0" fmla="*/ 0 w 12191999"/>
              <a:gd name="connsiteY0" fmla="*/ 0 h 3491024"/>
              <a:gd name="connsiteX1" fmla="*/ 0 w 12191999"/>
              <a:gd name="connsiteY1" fmla="*/ 3491024 h 3491024"/>
              <a:gd name="connsiteX2" fmla="*/ 12191999 w 12191999"/>
              <a:gd name="connsiteY2" fmla="*/ 3491024 h 3491024"/>
              <a:gd name="connsiteX3" fmla="*/ 12191999 w 12191999"/>
              <a:gd name="connsiteY3" fmla="*/ 3231734 h 3491024"/>
            </a:gdLst>
            <a:ahLst/>
            <a:cxnLst>
              <a:cxn ang="0">
                <a:pos x="connsiteX0" y="connsiteY0"/>
              </a:cxn>
              <a:cxn ang="0">
                <a:pos x="connsiteX1" y="connsiteY1"/>
              </a:cxn>
              <a:cxn ang="0">
                <a:pos x="connsiteX2" y="connsiteY2"/>
              </a:cxn>
              <a:cxn ang="0">
                <a:pos x="connsiteX3" y="connsiteY3"/>
              </a:cxn>
            </a:cxnLst>
            <a:rect l="l" t="t" r="r" b="b"/>
            <a:pathLst>
              <a:path w="12191999" h="3491024">
                <a:moveTo>
                  <a:pt x="0" y="0"/>
                </a:moveTo>
                <a:lnTo>
                  <a:pt x="0" y="3491024"/>
                </a:lnTo>
                <a:lnTo>
                  <a:pt x="12191999" y="3491024"/>
                </a:lnTo>
                <a:lnTo>
                  <a:pt x="12191999" y="3231734"/>
                </a:lnTo>
                <a:close/>
              </a:path>
            </a:pathLst>
          </a:custGeom>
          <a:solidFill>
            <a:srgbClr val="E0E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4" name="Vrije vorm 13">
            <a:extLst>
              <a:ext uri="{FF2B5EF4-FFF2-40B4-BE49-F238E27FC236}">
                <a16:creationId xmlns:a16="http://schemas.microsoft.com/office/drawing/2014/main" id="{3355EE1A-0282-B74D-B3AD-81C3EA83E85F}"/>
              </a:ext>
            </a:extLst>
          </p:cNvPr>
          <p:cNvSpPr/>
          <p:nvPr userDrawn="1"/>
        </p:nvSpPr>
        <p:spPr>
          <a:xfrm>
            <a:off x="-1269" y="5657850"/>
            <a:ext cx="12193269" cy="1200150"/>
          </a:xfrm>
          <a:custGeom>
            <a:avLst/>
            <a:gdLst>
              <a:gd name="connsiteX0" fmla="*/ 0 w 12193269"/>
              <a:gd name="connsiteY0" fmla="*/ 1191260 h 1200150"/>
              <a:gd name="connsiteX1" fmla="*/ 0 w 12193269"/>
              <a:gd name="connsiteY1" fmla="*/ 1200150 h 1200150"/>
              <a:gd name="connsiteX2" fmla="*/ 12193270 w 12193269"/>
              <a:gd name="connsiteY2" fmla="*/ 1200150 h 1200150"/>
              <a:gd name="connsiteX3" fmla="*/ 12193270 w 12193269"/>
              <a:gd name="connsiteY3" fmla="*/ 0 h 1200150"/>
            </a:gdLst>
            <a:ahLst/>
            <a:cxnLst>
              <a:cxn ang="0">
                <a:pos x="connsiteX0" y="connsiteY0"/>
              </a:cxn>
              <a:cxn ang="0">
                <a:pos x="connsiteX1" y="connsiteY1"/>
              </a:cxn>
              <a:cxn ang="0">
                <a:pos x="connsiteX2" y="connsiteY2"/>
              </a:cxn>
              <a:cxn ang="0">
                <a:pos x="connsiteX3" y="connsiteY3"/>
              </a:cxn>
            </a:cxnLst>
            <a:rect l="l" t="t" r="r" b="b"/>
            <a:pathLst>
              <a:path w="12193269" h="1200150">
                <a:moveTo>
                  <a:pt x="0" y="1191260"/>
                </a:moveTo>
                <a:lnTo>
                  <a:pt x="0" y="1200150"/>
                </a:lnTo>
                <a:lnTo>
                  <a:pt x="12193270" y="1200150"/>
                </a:lnTo>
                <a:lnTo>
                  <a:pt x="12193270" y="0"/>
                </a:lnTo>
                <a:close/>
              </a:path>
            </a:pathLst>
          </a:custGeom>
          <a:solidFill>
            <a:srgbClr val="A4CD39"/>
          </a:solidFill>
          <a:ln w="12700" cap="flat">
            <a:noFill/>
            <a:prstDash val="solid"/>
            <a:miter/>
          </a:ln>
        </p:spPr>
        <p:txBody>
          <a:bodyPr rtlCol="0" anchor="ctr"/>
          <a:lstStyle/>
          <a:p>
            <a:endParaRPr lang="nl-NL"/>
          </a:p>
        </p:txBody>
      </p:sp>
      <p:sp>
        <p:nvSpPr>
          <p:cNvPr id="6" name="Titel 3">
            <a:extLst>
              <a:ext uri="{FF2B5EF4-FFF2-40B4-BE49-F238E27FC236}">
                <a16:creationId xmlns:a16="http://schemas.microsoft.com/office/drawing/2014/main" id="{DD095E76-9137-544E-931D-6288EE626FE2}"/>
              </a:ext>
            </a:extLst>
          </p:cNvPr>
          <p:cNvSpPr>
            <a:spLocks noGrp="1"/>
          </p:cNvSpPr>
          <p:nvPr>
            <p:ph type="title"/>
          </p:nvPr>
        </p:nvSpPr>
        <p:spPr>
          <a:xfrm>
            <a:off x="368516" y="357697"/>
            <a:ext cx="10515600" cy="635189"/>
          </a:xfrm>
        </p:spPr>
        <p:txBody>
          <a:bodyPr/>
          <a:lstStyle>
            <a:lvl1pPr>
              <a:defRPr/>
            </a:lvl1pPr>
          </a:lstStyle>
          <a:p>
            <a:r>
              <a:rPr lang="nl-NL"/>
              <a:t>Klik om de stijl te bewerken</a:t>
            </a:r>
            <a:endParaRPr lang="nl-NL" dirty="0"/>
          </a:p>
        </p:txBody>
      </p:sp>
      <p:sp>
        <p:nvSpPr>
          <p:cNvPr id="5" name="Tijdelijke aanduiding voor tekst 4">
            <a:extLst>
              <a:ext uri="{FF2B5EF4-FFF2-40B4-BE49-F238E27FC236}">
                <a16:creationId xmlns:a16="http://schemas.microsoft.com/office/drawing/2014/main" id="{7B375DC4-0D57-3B44-A5BC-2E5C063E0552}"/>
              </a:ext>
            </a:extLst>
          </p:cNvPr>
          <p:cNvSpPr>
            <a:spLocks noGrp="1"/>
          </p:cNvSpPr>
          <p:nvPr>
            <p:ph type="body" sz="quarter" idx="10"/>
          </p:nvPr>
        </p:nvSpPr>
        <p:spPr>
          <a:xfrm>
            <a:off x="2551075" y="1680933"/>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9" name="Tijdelijke aanduiding voor tekst 4">
            <a:extLst>
              <a:ext uri="{FF2B5EF4-FFF2-40B4-BE49-F238E27FC236}">
                <a16:creationId xmlns:a16="http://schemas.microsoft.com/office/drawing/2014/main" id="{8E3F9AAA-0370-6747-981D-5BCEDC767916}"/>
              </a:ext>
            </a:extLst>
          </p:cNvPr>
          <p:cNvSpPr>
            <a:spLocks noGrp="1"/>
          </p:cNvSpPr>
          <p:nvPr>
            <p:ph type="body" sz="quarter" idx="11"/>
          </p:nvPr>
        </p:nvSpPr>
        <p:spPr>
          <a:xfrm>
            <a:off x="2551073" y="4055023"/>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10" name="Tijdelijke aanduiding voor tekst 4">
            <a:extLst>
              <a:ext uri="{FF2B5EF4-FFF2-40B4-BE49-F238E27FC236}">
                <a16:creationId xmlns:a16="http://schemas.microsoft.com/office/drawing/2014/main" id="{F6FA3566-2A4D-9746-9157-BA9073B54D43}"/>
              </a:ext>
            </a:extLst>
          </p:cNvPr>
          <p:cNvSpPr>
            <a:spLocks noGrp="1"/>
          </p:cNvSpPr>
          <p:nvPr>
            <p:ph type="body" sz="quarter" idx="12"/>
          </p:nvPr>
        </p:nvSpPr>
        <p:spPr>
          <a:xfrm>
            <a:off x="2551074" y="2870678"/>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4" name="Tijdelijke aanduiding voor afbeelding 3">
            <a:extLst>
              <a:ext uri="{FF2B5EF4-FFF2-40B4-BE49-F238E27FC236}">
                <a16:creationId xmlns:a16="http://schemas.microsoft.com/office/drawing/2014/main" id="{214D95A5-C4B6-0B4E-B018-2EB911726B45}"/>
              </a:ext>
            </a:extLst>
          </p:cNvPr>
          <p:cNvSpPr>
            <a:spLocks noGrp="1" noChangeAspect="1"/>
          </p:cNvSpPr>
          <p:nvPr>
            <p:ph type="pic" sz="quarter" idx="13"/>
          </p:nvPr>
        </p:nvSpPr>
        <p:spPr>
          <a:xfrm>
            <a:off x="1293393" y="1586461"/>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
        <p:nvSpPr>
          <p:cNvPr id="11" name="Tijdelijke aanduiding voor afbeelding 3">
            <a:extLst>
              <a:ext uri="{FF2B5EF4-FFF2-40B4-BE49-F238E27FC236}">
                <a16:creationId xmlns:a16="http://schemas.microsoft.com/office/drawing/2014/main" id="{4FC31E31-FB8B-9A49-93CF-464E5E3137F8}"/>
              </a:ext>
            </a:extLst>
          </p:cNvPr>
          <p:cNvSpPr>
            <a:spLocks noGrp="1" noChangeAspect="1"/>
          </p:cNvSpPr>
          <p:nvPr>
            <p:ph type="pic" sz="quarter" idx="14"/>
          </p:nvPr>
        </p:nvSpPr>
        <p:spPr>
          <a:xfrm>
            <a:off x="1293393" y="2774524"/>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
        <p:nvSpPr>
          <p:cNvPr id="12" name="Tijdelijke aanduiding voor afbeelding 3">
            <a:extLst>
              <a:ext uri="{FF2B5EF4-FFF2-40B4-BE49-F238E27FC236}">
                <a16:creationId xmlns:a16="http://schemas.microsoft.com/office/drawing/2014/main" id="{2F30D5BB-4F5F-C345-BA8D-1F56F4F060C5}"/>
              </a:ext>
            </a:extLst>
          </p:cNvPr>
          <p:cNvSpPr>
            <a:spLocks noGrp="1" noChangeAspect="1"/>
          </p:cNvSpPr>
          <p:nvPr>
            <p:ph type="pic" sz="quarter" idx="15"/>
          </p:nvPr>
        </p:nvSpPr>
        <p:spPr>
          <a:xfrm>
            <a:off x="1293393" y="3965756"/>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9457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en socials-pagina">
    <p:spTree>
      <p:nvGrpSpPr>
        <p:cNvPr id="1" name=""/>
        <p:cNvGrpSpPr/>
        <p:nvPr/>
      </p:nvGrpSpPr>
      <p:grpSpPr>
        <a:xfrm>
          <a:off x="0" y="0"/>
          <a:ext cx="0" cy="0"/>
          <a:chOff x="0" y="0"/>
          <a:chExt cx="0" cy="0"/>
        </a:xfrm>
      </p:grpSpPr>
      <p:sp>
        <p:nvSpPr>
          <p:cNvPr id="17" name="Vrije vorm 16">
            <a:extLst>
              <a:ext uri="{FF2B5EF4-FFF2-40B4-BE49-F238E27FC236}">
                <a16:creationId xmlns:a16="http://schemas.microsoft.com/office/drawing/2014/main" id="{7723E4EF-DDA7-1B46-83DF-EB945C7B536B}"/>
              </a:ext>
            </a:extLst>
          </p:cNvPr>
          <p:cNvSpPr/>
          <p:nvPr userDrawn="1"/>
        </p:nvSpPr>
        <p:spPr>
          <a:xfrm flipH="1">
            <a:off x="1" y="3366976"/>
            <a:ext cx="12191999" cy="3491024"/>
          </a:xfrm>
          <a:custGeom>
            <a:avLst/>
            <a:gdLst>
              <a:gd name="connsiteX0" fmla="*/ 0 w 12191999"/>
              <a:gd name="connsiteY0" fmla="*/ 0 h 3491024"/>
              <a:gd name="connsiteX1" fmla="*/ 0 w 12191999"/>
              <a:gd name="connsiteY1" fmla="*/ 3491024 h 3491024"/>
              <a:gd name="connsiteX2" fmla="*/ 12191999 w 12191999"/>
              <a:gd name="connsiteY2" fmla="*/ 3491024 h 3491024"/>
              <a:gd name="connsiteX3" fmla="*/ 12191999 w 12191999"/>
              <a:gd name="connsiteY3" fmla="*/ 3231734 h 3491024"/>
            </a:gdLst>
            <a:ahLst/>
            <a:cxnLst>
              <a:cxn ang="0">
                <a:pos x="connsiteX0" y="connsiteY0"/>
              </a:cxn>
              <a:cxn ang="0">
                <a:pos x="connsiteX1" y="connsiteY1"/>
              </a:cxn>
              <a:cxn ang="0">
                <a:pos x="connsiteX2" y="connsiteY2"/>
              </a:cxn>
              <a:cxn ang="0">
                <a:pos x="connsiteX3" y="connsiteY3"/>
              </a:cxn>
            </a:cxnLst>
            <a:rect l="l" t="t" r="r" b="b"/>
            <a:pathLst>
              <a:path w="12191999" h="3491024">
                <a:moveTo>
                  <a:pt x="0" y="0"/>
                </a:moveTo>
                <a:lnTo>
                  <a:pt x="0" y="3491024"/>
                </a:lnTo>
                <a:lnTo>
                  <a:pt x="12191999" y="3491024"/>
                </a:lnTo>
                <a:lnTo>
                  <a:pt x="12191999" y="3231734"/>
                </a:lnTo>
                <a:close/>
              </a:path>
            </a:pathLst>
          </a:custGeom>
          <a:solidFill>
            <a:srgbClr val="E0E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8" name="Vrije vorm 17">
            <a:extLst>
              <a:ext uri="{FF2B5EF4-FFF2-40B4-BE49-F238E27FC236}">
                <a16:creationId xmlns:a16="http://schemas.microsoft.com/office/drawing/2014/main" id="{0EAA1B93-B95D-EC4D-BA9C-3CEC36228118}"/>
              </a:ext>
            </a:extLst>
          </p:cNvPr>
          <p:cNvSpPr/>
          <p:nvPr userDrawn="1"/>
        </p:nvSpPr>
        <p:spPr>
          <a:xfrm>
            <a:off x="-1269" y="5657850"/>
            <a:ext cx="12193269" cy="1200150"/>
          </a:xfrm>
          <a:custGeom>
            <a:avLst/>
            <a:gdLst>
              <a:gd name="connsiteX0" fmla="*/ 0 w 12193269"/>
              <a:gd name="connsiteY0" fmla="*/ 1191260 h 1200150"/>
              <a:gd name="connsiteX1" fmla="*/ 0 w 12193269"/>
              <a:gd name="connsiteY1" fmla="*/ 1200150 h 1200150"/>
              <a:gd name="connsiteX2" fmla="*/ 12193270 w 12193269"/>
              <a:gd name="connsiteY2" fmla="*/ 1200150 h 1200150"/>
              <a:gd name="connsiteX3" fmla="*/ 12193270 w 12193269"/>
              <a:gd name="connsiteY3" fmla="*/ 0 h 1200150"/>
            </a:gdLst>
            <a:ahLst/>
            <a:cxnLst>
              <a:cxn ang="0">
                <a:pos x="connsiteX0" y="connsiteY0"/>
              </a:cxn>
              <a:cxn ang="0">
                <a:pos x="connsiteX1" y="connsiteY1"/>
              </a:cxn>
              <a:cxn ang="0">
                <a:pos x="connsiteX2" y="connsiteY2"/>
              </a:cxn>
              <a:cxn ang="0">
                <a:pos x="connsiteX3" y="connsiteY3"/>
              </a:cxn>
            </a:cxnLst>
            <a:rect l="l" t="t" r="r" b="b"/>
            <a:pathLst>
              <a:path w="12193269" h="1200150">
                <a:moveTo>
                  <a:pt x="0" y="1191260"/>
                </a:moveTo>
                <a:lnTo>
                  <a:pt x="0" y="1200150"/>
                </a:lnTo>
                <a:lnTo>
                  <a:pt x="12193270" y="1200150"/>
                </a:lnTo>
                <a:lnTo>
                  <a:pt x="12193270" y="0"/>
                </a:lnTo>
                <a:close/>
              </a:path>
            </a:pathLst>
          </a:custGeom>
          <a:solidFill>
            <a:srgbClr val="A4CD39"/>
          </a:solidFill>
          <a:ln w="12700" cap="flat">
            <a:noFill/>
            <a:prstDash val="solid"/>
            <a:miter/>
          </a:ln>
        </p:spPr>
        <p:txBody>
          <a:bodyPr rtlCol="0" anchor="ctr"/>
          <a:lstStyle/>
          <a:p>
            <a:endParaRPr lang="nl-NL"/>
          </a:p>
        </p:txBody>
      </p:sp>
      <p:sp>
        <p:nvSpPr>
          <p:cNvPr id="6" name="Titel 3">
            <a:extLst>
              <a:ext uri="{FF2B5EF4-FFF2-40B4-BE49-F238E27FC236}">
                <a16:creationId xmlns:a16="http://schemas.microsoft.com/office/drawing/2014/main" id="{DD095E76-9137-544E-931D-6288EE626FE2}"/>
              </a:ext>
            </a:extLst>
          </p:cNvPr>
          <p:cNvSpPr>
            <a:spLocks noGrp="1"/>
          </p:cNvSpPr>
          <p:nvPr>
            <p:ph type="title"/>
          </p:nvPr>
        </p:nvSpPr>
        <p:spPr>
          <a:xfrm>
            <a:off x="368516" y="357697"/>
            <a:ext cx="10515600" cy="635189"/>
          </a:xfrm>
        </p:spPr>
        <p:txBody>
          <a:bodyPr/>
          <a:lstStyle>
            <a:lvl1pPr>
              <a:defRPr/>
            </a:lvl1pPr>
          </a:lstStyle>
          <a:p>
            <a:r>
              <a:rPr lang="nl-NL"/>
              <a:t>Klik om de stijl te bewerken</a:t>
            </a:r>
            <a:endParaRPr lang="nl-NL" dirty="0"/>
          </a:p>
        </p:txBody>
      </p:sp>
      <p:sp>
        <p:nvSpPr>
          <p:cNvPr id="5" name="Tijdelijke aanduiding voor tekst 4">
            <a:extLst>
              <a:ext uri="{FF2B5EF4-FFF2-40B4-BE49-F238E27FC236}">
                <a16:creationId xmlns:a16="http://schemas.microsoft.com/office/drawing/2014/main" id="{7B375DC4-0D57-3B44-A5BC-2E5C063E0552}"/>
              </a:ext>
            </a:extLst>
          </p:cNvPr>
          <p:cNvSpPr>
            <a:spLocks noGrp="1"/>
          </p:cNvSpPr>
          <p:nvPr>
            <p:ph type="body" sz="quarter" idx="10"/>
          </p:nvPr>
        </p:nvSpPr>
        <p:spPr>
          <a:xfrm>
            <a:off x="2551075" y="1675728"/>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9" name="Tijdelijke aanduiding voor tekst 4">
            <a:extLst>
              <a:ext uri="{FF2B5EF4-FFF2-40B4-BE49-F238E27FC236}">
                <a16:creationId xmlns:a16="http://schemas.microsoft.com/office/drawing/2014/main" id="{8E3F9AAA-0370-6747-981D-5BCEDC767916}"/>
              </a:ext>
            </a:extLst>
          </p:cNvPr>
          <p:cNvSpPr>
            <a:spLocks noGrp="1"/>
          </p:cNvSpPr>
          <p:nvPr>
            <p:ph type="body" sz="quarter" idx="11"/>
          </p:nvPr>
        </p:nvSpPr>
        <p:spPr>
          <a:xfrm>
            <a:off x="2551073" y="3803520"/>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10" name="Tijdelijke aanduiding voor tekst 4">
            <a:extLst>
              <a:ext uri="{FF2B5EF4-FFF2-40B4-BE49-F238E27FC236}">
                <a16:creationId xmlns:a16="http://schemas.microsoft.com/office/drawing/2014/main" id="{F6FA3566-2A4D-9746-9157-BA9073B54D43}"/>
              </a:ext>
            </a:extLst>
          </p:cNvPr>
          <p:cNvSpPr>
            <a:spLocks noGrp="1"/>
          </p:cNvSpPr>
          <p:nvPr>
            <p:ph type="body" sz="quarter" idx="12"/>
          </p:nvPr>
        </p:nvSpPr>
        <p:spPr>
          <a:xfrm>
            <a:off x="2551074" y="2739624"/>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4" name="Tijdelijke aanduiding voor afbeelding 3">
            <a:extLst>
              <a:ext uri="{FF2B5EF4-FFF2-40B4-BE49-F238E27FC236}">
                <a16:creationId xmlns:a16="http://schemas.microsoft.com/office/drawing/2014/main" id="{214D95A5-C4B6-0B4E-B018-2EB911726B45}"/>
              </a:ext>
            </a:extLst>
          </p:cNvPr>
          <p:cNvSpPr>
            <a:spLocks noGrp="1" noChangeAspect="1"/>
          </p:cNvSpPr>
          <p:nvPr>
            <p:ph type="pic" sz="quarter" idx="13"/>
          </p:nvPr>
        </p:nvSpPr>
        <p:spPr>
          <a:xfrm>
            <a:off x="1293393" y="1586461"/>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
        <p:nvSpPr>
          <p:cNvPr id="11" name="Tijdelijke aanduiding voor afbeelding 3">
            <a:extLst>
              <a:ext uri="{FF2B5EF4-FFF2-40B4-BE49-F238E27FC236}">
                <a16:creationId xmlns:a16="http://schemas.microsoft.com/office/drawing/2014/main" id="{4FC31E31-FB8B-9A49-93CF-464E5E3137F8}"/>
              </a:ext>
            </a:extLst>
          </p:cNvPr>
          <p:cNvSpPr>
            <a:spLocks noGrp="1" noChangeAspect="1"/>
          </p:cNvSpPr>
          <p:nvPr>
            <p:ph type="pic" sz="quarter" idx="14"/>
          </p:nvPr>
        </p:nvSpPr>
        <p:spPr>
          <a:xfrm>
            <a:off x="1293393" y="2650357"/>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
        <p:nvSpPr>
          <p:cNvPr id="12" name="Tijdelijke aanduiding voor afbeelding 3">
            <a:extLst>
              <a:ext uri="{FF2B5EF4-FFF2-40B4-BE49-F238E27FC236}">
                <a16:creationId xmlns:a16="http://schemas.microsoft.com/office/drawing/2014/main" id="{2F30D5BB-4F5F-C345-BA8D-1F56F4F060C5}"/>
              </a:ext>
            </a:extLst>
          </p:cNvPr>
          <p:cNvSpPr>
            <a:spLocks noGrp="1" noChangeAspect="1"/>
          </p:cNvSpPr>
          <p:nvPr>
            <p:ph type="pic" sz="quarter" idx="15"/>
          </p:nvPr>
        </p:nvSpPr>
        <p:spPr>
          <a:xfrm>
            <a:off x="1293393" y="3714253"/>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
        <p:nvSpPr>
          <p:cNvPr id="13" name="Tijdelijke aanduiding voor tekst 4">
            <a:extLst>
              <a:ext uri="{FF2B5EF4-FFF2-40B4-BE49-F238E27FC236}">
                <a16:creationId xmlns:a16="http://schemas.microsoft.com/office/drawing/2014/main" id="{FFFD0F3A-9238-044C-84AF-658384F5BED4}"/>
              </a:ext>
            </a:extLst>
          </p:cNvPr>
          <p:cNvSpPr>
            <a:spLocks noGrp="1"/>
          </p:cNvSpPr>
          <p:nvPr>
            <p:ph type="body" sz="quarter" idx="16"/>
          </p:nvPr>
        </p:nvSpPr>
        <p:spPr>
          <a:xfrm>
            <a:off x="2551073" y="4867417"/>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14" name="Tijdelijke aanduiding voor afbeelding 3">
            <a:extLst>
              <a:ext uri="{FF2B5EF4-FFF2-40B4-BE49-F238E27FC236}">
                <a16:creationId xmlns:a16="http://schemas.microsoft.com/office/drawing/2014/main" id="{D5F316C5-FE98-0545-8738-9C74DD5E3834}"/>
              </a:ext>
            </a:extLst>
          </p:cNvPr>
          <p:cNvSpPr>
            <a:spLocks noGrp="1" noChangeAspect="1"/>
          </p:cNvSpPr>
          <p:nvPr>
            <p:ph type="pic" sz="quarter" idx="17"/>
          </p:nvPr>
        </p:nvSpPr>
        <p:spPr>
          <a:xfrm>
            <a:off x="1293393" y="4778150"/>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7520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fsluitende dia">
    <p:spTree>
      <p:nvGrpSpPr>
        <p:cNvPr id="1" name=""/>
        <p:cNvGrpSpPr/>
        <p:nvPr/>
      </p:nvGrpSpPr>
      <p:grpSpPr>
        <a:xfrm>
          <a:off x="0" y="0"/>
          <a:ext cx="0" cy="0"/>
          <a:chOff x="0" y="0"/>
          <a:chExt cx="0" cy="0"/>
        </a:xfrm>
      </p:grpSpPr>
      <p:sp>
        <p:nvSpPr>
          <p:cNvPr id="8" name="Vrije vorm 7">
            <a:extLst>
              <a:ext uri="{FF2B5EF4-FFF2-40B4-BE49-F238E27FC236}">
                <a16:creationId xmlns:a16="http://schemas.microsoft.com/office/drawing/2014/main" id="{EC355CA8-C5C9-1A42-AD4D-3605CCC05CFF}"/>
              </a:ext>
            </a:extLst>
          </p:cNvPr>
          <p:cNvSpPr/>
          <p:nvPr userDrawn="1"/>
        </p:nvSpPr>
        <p:spPr>
          <a:xfrm>
            <a:off x="-1" y="494030"/>
            <a:ext cx="12193270" cy="5548629"/>
          </a:xfrm>
          <a:custGeom>
            <a:avLst/>
            <a:gdLst>
              <a:gd name="connsiteX0" fmla="*/ 12193270 w 12193270"/>
              <a:gd name="connsiteY0" fmla="*/ 0 h 5548629"/>
              <a:gd name="connsiteX1" fmla="*/ 12193270 w 12193270"/>
              <a:gd name="connsiteY1" fmla="*/ 4381499 h 5548629"/>
              <a:gd name="connsiteX2" fmla="*/ 12193270 w 12193270"/>
              <a:gd name="connsiteY2" fmla="*/ 4716780 h 5548629"/>
              <a:gd name="connsiteX3" fmla="*/ 12193270 w 12193270"/>
              <a:gd name="connsiteY3" fmla="*/ 4927599 h 5548629"/>
              <a:gd name="connsiteX4" fmla="*/ 0 w 12193270"/>
              <a:gd name="connsiteY4" fmla="*/ 5548629 h 5548629"/>
              <a:gd name="connsiteX5" fmla="*/ 0 w 12193270"/>
              <a:gd name="connsiteY5" fmla="*/ 5527040 h 5548629"/>
              <a:gd name="connsiteX6" fmla="*/ 0 w 12193270"/>
              <a:gd name="connsiteY6" fmla="*/ 5519419 h 5548629"/>
              <a:gd name="connsiteX7" fmla="*/ 0 w 12193270"/>
              <a:gd name="connsiteY7" fmla="*/ 881380 h 554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70" h="5548629">
                <a:moveTo>
                  <a:pt x="12193270" y="0"/>
                </a:moveTo>
                <a:lnTo>
                  <a:pt x="12193270" y="4381499"/>
                </a:lnTo>
                <a:lnTo>
                  <a:pt x="12193270" y="4716780"/>
                </a:lnTo>
                <a:lnTo>
                  <a:pt x="12193270" y="4927599"/>
                </a:lnTo>
                <a:lnTo>
                  <a:pt x="0" y="5548629"/>
                </a:lnTo>
                <a:lnTo>
                  <a:pt x="0" y="5527040"/>
                </a:lnTo>
                <a:lnTo>
                  <a:pt x="0" y="5519419"/>
                </a:lnTo>
                <a:lnTo>
                  <a:pt x="0" y="881380"/>
                </a:lnTo>
                <a:close/>
              </a:path>
            </a:pathLst>
          </a:custGeom>
          <a:solidFill>
            <a:srgbClr val="A4CD39"/>
          </a:solidFill>
          <a:ln w="12700" cap="flat">
            <a:noFill/>
            <a:prstDash val="solid"/>
            <a:miter/>
          </a:ln>
        </p:spPr>
        <p:txBody>
          <a:bodyPr rtlCol="0" anchor="ctr"/>
          <a:lstStyle/>
          <a:p>
            <a:endParaRPr lang="nl-NL"/>
          </a:p>
        </p:txBody>
      </p:sp>
      <p:pic>
        <p:nvPicPr>
          <p:cNvPr id="9" name="Afbeelding 8">
            <a:extLst>
              <a:ext uri="{FF2B5EF4-FFF2-40B4-BE49-F238E27FC236}">
                <a16:creationId xmlns:a16="http://schemas.microsoft.com/office/drawing/2014/main" id="{3683744F-205C-A34E-902D-3B497687705D}"/>
              </a:ext>
            </a:extLst>
          </p:cNvPr>
          <p:cNvPicPr>
            <a:picLocks noChangeAspect="1"/>
          </p:cNvPicPr>
          <p:nvPr userDrawn="1"/>
        </p:nvPicPr>
        <p:blipFill>
          <a:blip r:embed="rId2"/>
          <a:srcRect/>
          <a:stretch/>
        </p:blipFill>
        <p:spPr>
          <a:xfrm>
            <a:off x="10134600" y="6007100"/>
            <a:ext cx="2057400" cy="850900"/>
          </a:xfrm>
          <a:prstGeom prst="rect">
            <a:avLst/>
          </a:prstGeom>
        </p:spPr>
      </p:pic>
      <p:pic>
        <p:nvPicPr>
          <p:cNvPr id="11" name="Afbeelding 10">
            <a:extLst>
              <a:ext uri="{FF2B5EF4-FFF2-40B4-BE49-F238E27FC236}">
                <a16:creationId xmlns:a16="http://schemas.microsoft.com/office/drawing/2014/main" id="{5680A24D-DAD3-854D-9AFA-1B165BA85F2C}"/>
              </a:ext>
            </a:extLst>
          </p:cNvPr>
          <p:cNvPicPr>
            <a:picLocks noChangeAspect="1"/>
          </p:cNvPicPr>
          <p:nvPr userDrawn="1"/>
        </p:nvPicPr>
        <p:blipFill rotWithShape="1">
          <a:blip r:embed="rId3"/>
          <a:srcRect l="22671" t="40295" r="23913" b="41467"/>
          <a:stretch/>
        </p:blipFill>
        <p:spPr>
          <a:xfrm>
            <a:off x="2764140" y="2764140"/>
            <a:ext cx="6512483" cy="1249448"/>
          </a:xfrm>
          <a:prstGeom prst="rect">
            <a:avLst/>
          </a:prstGeom>
        </p:spPr>
      </p:pic>
    </p:spTree>
    <p:extLst>
      <p:ext uri="{BB962C8B-B14F-4D97-AF65-F5344CB8AC3E}">
        <p14:creationId xmlns:p14="http://schemas.microsoft.com/office/powerpoint/2010/main" val="113371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4BDF8-9114-CE4D-83BD-8CCBEDDF2119}"/>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1A1E8AE8-47CF-D44A-B219-2EFFC190E734}"/>
              </a:ext>
            </a:extLst>
          </p:cNvPr>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89B300-F9ED-1D48-A0F8-ECA52FC972FB}"/>
              </a:ext>
            </a:extLst>
          </p:cNvPr>
          <p:cNvSpPr>
            <a:spLocks noGrp="1"/>
          </p:cNvSpPr>
          <p:nvPr>
            <p:ph type="dt" sz="half" idx="10"/>
          </p:nvPr>
        </p:nvSpPr>
        <p:spPr>
          <a:xfrm>
            <a:off x="838200" y="6356350"/>
            <a:ext cx="2743200" cy="365125"/>
          </a:xfrm>
          <a:prstGeom prst="rect">
            <a:avLst/>
          </a:prstGeom>
        </p:spPr>
        <p:txBody>
          <a:bodyPr/>
          <a:lstStyle/>
          <a:p>
            <a:fld id="{80ED8728-4E3F-7544-AA5A-52B1986B428B}" type="datetimeFigureOut">
              <a:rPr lang="nl-NL" smtClean="0"/>
              <a:t>2-9-2024</a:t>
            </a:fld>
            <a:endParaRPr lang="nl-NL"/>
          </a:p>
        </p:txBody>
      </p:sp>
      <p:sp>
        <p:nvSpPr>
          <p:cNvPr id="5" name="Tijdelijke aanduiding voor voettekst 4">
            <a:extLst>
              <a:ext uri="{FF2B5EF4-FFF2-40B4-BE49-F238E27FC236}">
                <a16:creationId xmlns:a16="http://schemas.microsoft.com/office/drawing/2014/main" id="{842C5E61-3190-F346-B712-5C6A80A8EA4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47502715-545D-2C4F-B391-3EF4E2635D64}"/>
              </a:ext>
            </a:extLst>
          </p:cNvPr>
          <p:cNvSpPr>
            <a:spLocks noGrp="1"/>
          </p:cNvSpPr>
          <p:nvPr>
            <p:ph type="sldNum" sz="quarter" idx="12"/>
          </p:nvPr>
        </p:nvSpPr>
        <p:spPr>
          <a:xfrm>
            <a:off x="8610600" y="6356350"/>
            <a:ext cx="2743200" cy="365125"/>
          </a:xfrm>
          <a:prstGeom prst="rect">
            <a:avLst/>
          </a:prstGeom>
        </p:spPr>
        <p:txBody>
          <a:bodyPr/>
          <a:lstStyle/>
          <a:p>
            <a:fld id="{4D66D457-BC47-004C-8640-7D34D5ADE13A}" type="slidenum">
              <a:rPr lang="nl-NL" smtClean="0"/>
              <a:t>‹nr.›</a:t>
            </a:fld>
            <a:endParaRPr lang="nl-NL"/>
          </a:p>
        </p:txBody>
      </p:sp>
    </p:spTree>
    <p:extLst>
      <p:ext uri="{BB962C8B-B14F-4D97-AF65-F5344CB8AC3E}">
        <p14:creationId xmlns:p14="http://schemas.microsoft.com/office/powerpoint/2010/main" val="286303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el en twee objec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B051E-FC71-0740-9399-BA2E5899D541}"/>
              </a:ext>
            </a:extLst>
          </p:cNvPr>
          <p:cNvSpPr>
            <a:spLocks noGrp="1"/>
          </p:cNvSpPr>
          <p:nvPr>
            <p:ph type="title"/>
          </p:nvPr>
        </p:nvSpPr>
        <p:spPr/>
        <p:txBody>
          <a:body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B2ACA4B0-9237-564B-B541-0967A54CFC88}"/>
              </a:ext>
            </a:extLst>
          </p:cNvPr>
          <p:cNvSpPr>
            <a:spLocks noGrp="1"/>
          </p:cNvSpPr>
          <p:nvPr>
            <p:ph sz="half" idx="1"/>
          </p:nvPr>
        </p:nvSpPr>
        <p:spPr>
          <a:xfrm>
            <a:off x="367200" y="1090800"/>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C9532F7C-B4F1-6B4E-8D39-ADE218481748}"/>
              </a:ext>
            </a:extLst>
          </p:cNvPr>
          <p:cNvSpPr>
            <a:spLocks noGrp="1"/>
          </p:cNvSpPr>
          <p:nvPr>
            <p:ph sz="half" idx="2"/>
          </p:nvPr>
        </p:nvSpPr>
        <p:spPr>
          <a:xfrm>
            <a:off x="5701200" y="1090800"/>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CF518989-861B-F549-B4F6-EA3FD4399827}"/>
              </a:ext>
            </a:extLst>
          </p:cNvPr>
          <p:cNvSpPr>
            <a:spLocks noGrp="1"/>
          </p:cNvSpPr>
          <p:nvPr>
            <p:ph type="dt" sz="half" idx="10"/>
          </p:nvPr>
        </p:nvSpPr>
        <p:spPr>
          <a:xfrm>
            <a:off x="838200" y="6356350"/>
            <a:ext cx="2743200" cy="365125"/>
          </a:xfrm>
          <a:prstGeom prst="rect">
            <a:avLst/>
          </a:prstGeom>
        </p:spPr>
        <p:txBody>
          <a:bodyPr/>
          <a:lstStyle/>
          <a:p>
            <a:fld id="{80ED8728-4E3F-7544-AA5A-52B1986B428B}" type="datetimeFigureOut">
              <a:rPr lang="nl-NL" smtClean="0"/>
              <a:t>2-9-2024</a:t>
            </a:fld>
            <a:endParaRPr lang="nl-NL"/>
          </a:p>
        </p:txBody>
      </p:sp>
      <p:sp>
        <p:nvSpPr>
          <p:cNvPr id="6" name="Tijdelijke aanduiding voor voettekst 5">
            <a:extLst>
              <a:ext uri="{FF2B5EF4-FFF2-40B4-BE49-F238E27FC236}">
                <a16:creationId xmlns:a16="http://schemas.microsoft.com/office/drawing/2014/main" id="{172411A2-18F4-7544-8877-2F34EBC7BE98}"/>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9C50FDC2-C62A-C14D-AA3E-84F6A0354727}"/>
              </a:ext>
            </a:extLst>
          </p:cNvPr>
          <p:cNvSpPr>
            <a:spLocks noGrp="1"/>
          </p:cNvSpPr>
          <p:nvPr>
            <p:ph type="sldNum" sz="quarter" idx="12"/>
          </p:nvPr>
        </p:nvSpPr>
        <p:spPr>
          <a:xfrm>
            <a:off x="8610600" y="6356350"/>
            <a:ext cx="2743200" cy="365125"/>
          </a:xfrm>
          <a:prstGeom prst="rect">
            <a:avLst/>
          </a:prstGeom>
        </p:spPr>
        <p:txBody>
          <a:bodyPr/>
          <a:lstStyle/>
          <a:p>
            <a:fld id="{4D66D457-BC47-004C-8640-7D34D5ADE13A}" type="slidenum">
              <a:rPr lang="nl-NL" smtClean="0"/>
              <a:t>‹nr.›</a:t>
            </a:fld>
            <a:endParaRPr lang="nl-NL"/>
          </a:p>
        </p:txBody>
      </p:sp>
    </p:spTree>
    <p:extLst>
      <p:ext uri="{BB962C8B-B14F-4D97-AF65-F5344CB8AC3E}">
        <p14:creationId xmlns:p14="http://schemas.microsoft.com/office/powerpoint/2010/main" val="376371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24357-24EB-2B41-BB8C-27E6D05DCFD2}"/>
              </a:ext>
            </a:extLst>
          </p:cNvPr>
          <p:cNvSpPr>
            <a:spLocks noGrp="1"/>
          </p:cNvSpPr>
          <p:nvPr>
            <p:ph type="title"/>
          </p:nvPr>
        </p:nvSpPr>
        <p:spPr>
          <a:xfrm>
            <a:off x="367200" y="356399"/>
            <a:ext cx="10515600" cy="734401"/>
          </a:xfrm>
        </p:spPr>
        <p:txBody>
          <a:bodyPr/>
          <a:lstStyle/>
          <a:p>
            <a:r>
              <a:rPr lang="nl-NL"/>
              <a:t>Klik om de stijl te bewerken</a:t>
            </a:r>
            <a:endParaRPr lang="nl-NL" dirty="0"/>
          </a:p>
        </p:txBody>
      </p:sp>
      <p:sp>
        <p:nvSpPr>
          <p:cNvPr id="3" name="Tijdelijke aanduiding voor tekst 2">
            <a:extLst>
              <a:ext uri="{FF2B5EF4-FFF2-40B4-BE49-F238E27FC236}">
                <a16:creationId xmlns:a16="http://schemas.microsoft.com/office/drawing/2014/main" id="{3A35DCE1-8CA3-1D4F-8C3A-E75CE8AE212B}"/>
              </a:ext>
            </a:extLst>
          </p:cNvPr>
          <p:cNvSpPr>
            <a:spLocks noGrp="1"/>
          </p:cNvSpPr>
          <p:nvPr>
            <p:ph type="body" idx="1"/>
          </p:nvPr>
        </p:nvSpPr>
        <p:spPr>
          <a:xfrm>
            <a:off x="367200" y="10908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a:extLst>
              <a:ext uri="{FF2B5EF4-FFF2-40B4-BE49-F238E27FC236}">
                <a16:creationId xmlns:a16="http://schemas.microsoft.com/office/drawing/2014/main" id="{23ADB193-E80C-7242-AE77-F99A09819AC3}"/>
              </a:ext>
            </a:extLst>
          </p:cNvPr>
          <p:cNvSpPr>
            <a:spLocks noGrp="1"/>
          </p:cNvSpPr>
          <p:nvPr>
            <p:ph sz="half" idx="2"/>
          </p:nvPr>
        </p:nvSpPr>
        <p:spPr>
          <a:xfrm>
            <a:off x="367200" y="1881281"/>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BAC1CCB7-F286-5F49-93DB-EED8854E3AA0}"/>
              </a:ext>
            </a:extLst>
          </p:cNvPr>
          <p:cNvSpPr>
            <a:spLocks noGrp="1"/>
          </p:cNvSpPr>
          <p:nvPr>
            <p:ph type="body" sz="quarter" idx="3"/>
          </p:nvPr>
        </p:nvSpPr>
        <p:spPr>
          <a:xfrm>
            <a:off x="5699612" y="10908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a:extLst>
              <a:ext uri="{FF2B5EF4-FFF2-40B4-BE49-F238E27FC236}">
                <a16:creationId xmlns:a16="http://schemas.microsoft.com/office/drawing/2014/main" id="{1F649EDF-DBD9-3342-8AD9-E895C34CA0FB}"/>
              </a:ext>
            </a:extLst>
          </p:cNvPr>
          <p:cNvSpPr>
            <a:spLocks noGrp="1"/>
          </p:cNvSpPr>
          <p:nvPr>
            <p:ph sz="quarter" idx="4"/>
          </p:nvPr>
        </p:nvSpPr>
        <p:spPr>
          <a:xfrm>
            <a:off x="5699612" y="1914712"/>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854629B9-FD89-6C4C-884B-1A9D2CF7C29E}"/>
              </a:ext>
            </a:extLst>
          </p:cNvPr>
          <p:cNvSpPr>
            <a:spLocks noGrp="1"/>
          </p:cNvSpPr>
          <p:nvPr>
            <p:ph type="dt" sz="half" idx="10"/>
          </p:nvPr>
        </p:nvSpPr>
        <p:spPr>
          <a:xfrm>
            <a:off x="838200" y="6356350"/>
            <a:ext cx="2743200" cy="365125"/>
          </a:xfrm>
          <a:prstGeom prst="rect">
            <a:avLst/>
          </a:prstGeom>
        </p:spPr>
        <p:txBody>
          <a:bodyPr/>
          <a:lstStyle/>
          <a:p>
            <a:fld id="{80ED8728-4E3F-7544-AA5A-52B1986B428B}" type="datetimeFigureOut">
              <a:rPr lang="nl-NL" smtClean="0"/>
              <a:t>2-9-2024</a:t>
            </a:fld>
            <a:endParaRPr lang="nl-NL"/>
          </a:p>
        </p:txBody>
      </p:sp>
      <p:sp>
        <p:nvSpPr>
          <p:cNvPr id="8" name="Tijdelijke aanduiding voor voettekst 7">
            <a:extLst>
              <a:ext uri="{FF2B5EF4-FFF2-40B4-BE49-F238E27FC236}">
                <a16:creationId xmlns:a16="http://schemas.microsoft.com/office/drawing/2014/main" id="{F0A4EE43-910A-9A4D-BD68-4E99766E649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520508D2-4E7D-BF43-9450-C3FC2B36FDEF}"/>
              </a:ext>
            </a:extLst>
          </p:cNvPr>
          <p:cNvSpPr>
            <a:spLocks noGrp="1"/>
          </p:cNvSpPr>
          <p:nvPr>
            <p:ph type="sldNum" sz="quarter" idx="12"/>
          </p:nvPr>
        </p:nvSpPr>
        <p:spPr>
          <a:xfrm>
            <a:off x="8610600" y="6356350"/>
            <a:ext cx="2743200" cy="365125"/>
          </a:xfrm>
          <a:prstGeom prst="rect">
            <a:avLst/>
          </a:prstGeom>
        </p:spPr>
        <p:txBody>
          <a:bodyPr/>
          <a:lstStyle/>
          <a:p>
            <a:fld id="{4D66D457-BC47-004C-8640-7D34D5ADE13A}" type="slidenum">
              <a:rPr lang="nl-NL" smtClean="0"/>
              <a:t>‹nr.›</a:t>
            </a:fld>
            <a:endParaRPr lang="nl-NL"/>
          </a:p>
        </p:txBody>
      </p:sp>
    </p:spTree>
    <p:extLst>
      <p:ext uri="{BB962C8B-B14F-4D97-AF65-F5344CB8AC3E}">
        <p14:creationId xmlns:p14="http://schemas.microsoft.com/office/powerpoint/2010/main" val="60614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hexagonale afbeeldingen">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10579DAF-23A2-EC4B-9DC0-74D8CD65456A}"/>
              </a:ext>
            </a:extLst>
          </p:cNvPr>
          <p:cNvSpPr>
            <a:spLocks noGrp="1"/>
          </p:cNvSpPr>
          <p:nvPr>
            <p:ph type="pic" sz="quarter" idx="10"/>
          </p:nvPr>
        </p:nvSpPr>
        <p:spPr>
          <a:xfrm>
            <a:off x="1662177" y="1307212"/>
            <a:ext cx="2004440" cy="1735962"/>
          </a:xfrm>
          <a:custGeom>
            <a:avLst/>
            <a:gdLst>
              <a:gd name="connsiteX0" fmla="*/ 501141 w 2004440"/>
              <a:gd name="connsiteY0" fmla="*/ 0 h 1735962"/>
              <a:gd name="connsiteX1" fmla="*/ 1503299 w 2004440"/>
              <a:gd name="connsiteY1" fmla="*/ 0 h 1735962"/>
              <a:gd name="connsiteX2" fmla="*/ 2004440 w 2004440"/>
              <a:gd name="connsiteY2" fmla="*/ 868044 h 1735962"/>
              <a:gd name="connsiteX3" fmla="*/ 1503298 w 2004440"/>
              <a:gd name="connsiteY3" fmla="*/ 1735962 h 1735962"/>
              <a:gd name="connsiteX4" fmla="*/ 501141 w 2004440"/>
              <a:gd name="connsiteY4" fmla="*/ 1735962 h 1735962"/>
              <a:gd name="connsiteX5" fmla="*/ 0 w 2004440"/>
              <a:gd name="connsiteY5" fmla="*/ 868046 h 1735962"/>
              <a:gd name="connsiteX6" fmla="*/ 0 w 2004440"/>
              <a:gd name="connsiteY6" fmla="*/ 868042 h 173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440" h="1735962">
                <a:moveTo>
                  <a:pt x="501141" y="0"/>
                </a:moveTo>
                <a:lnTo>
                  <a:pt x="1503299" y="0"/>
                </a:lnTo>
                <a:lnTo>
                  <a:pt x="2004440" y="868044"/>
                </a:lnTo>
                <a:lnTo>
                  <a:pt x="1503298" y="1735962"/>
                </a:lnTo>
                <a:lnTo>
                  <a:pt x="501141" y="1735962"/>
                </a:lnTo>
                <a:lnTo>
                  <a:pt x="0" y="868046"/>
                </a:lnTo>
                <a:lnTo>
                  <a:pt x="0" y="868042"/>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p>
        </p:txBody>
      </p:sp>
      <p:sp>
        <p:nvSpPr>
          <p:cNvPr id="14" name="Tijdelijke aanduiding voor afbeelding 13">
            <a:extLst>
              <a:ext uri="{FF2B5EF4-FFF2-40B4-BE49-F238E27FC236}">
                <a16:creationId xmlns:a16="http://schemas.microsoft.com/office/drawing/2014/main" id="{8230C3C5-4DE3-9345-9029-A8ACD0E3344F}"/>
              </a:ext>
            </a:extLst>
          </p:cNvPr>
          <p:cNvSpPr>
            <a:spLocks noGrp="1"/>
          </p:cNvSpPr>
          <p:nvPr>
            <p:ph type="pic" sz="quarter" idx="11"/>
          </p:nvPr>
        </p:nvSpPr>
        <p:spPr>
          <a:xfrm>
            <a:off x="802894" y="3144520"/>
            <a:ext cx="3177920" cy="2752214"/>
          </a:xfrm>
          <a:custGeom>
            <a:avLst/>
            <a:gdLst>
              <a:gd name="connsiteX0" fmla="*/ 794512 w 3177920"/>
              <a:gd name="connsiteY0" fmla="*/ 0 h 2752214"/>
              <a:gd name="connsiteX1" fmla="*/ 2383536 w 3177920"/>
              <a:gd name="connsiteY1" fmla="*/ 0 h 2752214"/>
              <a:gd name="connsiteX2" fmla="*/ 3177920 w 3177920"/>
              <a:gd name="connsiteY2" fmla="*/ 1376044 h 2752214"/>
              <a:gd name="connsiteX3" fmla="*/ 3177920 w 3177920"/>
              <a:gd name="connsiteY3" fmla="*/ 1376047 h 2752214"/>
              <a:gd name="connsiteX4" fmla="*/ 2383538 w 3177920"/>
              <a:gd name="connsiteY4" fmla="*/ 2752214 h 2752214"/>
              <a:gd name="connsiteX5" fmla="*/ 794510 w 3177920"/>
              <a:gd name="connsiteY5" fmla="*/ 2752214 h 2752214"/>
              <a:gd name="connsiteX6" fmla="*/ 0 w 3177920"/>
              <a:gd name="connsiteY6" fmla="*/ 1376045 h 27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7920" h="2752214">
                <a:moveTo>
                  <a:pt x="794512" y="0"/>
                </a:moveTo>
                <a:lnTo>
                  <a:pt x="2383536" y="0"/>
                </a:lnTo>
                <a:lnTo>
                  <a:pt x="3177920" y="1376044"/>
                </a:lnTo>
                <a:lnTo>
                  <a:pt x="3177920" y="1376047"/>
                </a:lnTo>
                <a:lnTo>
                  <a:pt x="2383538" y="2752214"/>
                </a:lnTo>
                <a:lnTo>
                  <a:pt x="794510" y="2752214"/>
                </a:lnTo>
                <a:lnTo>
                  <a:pt x="0" y="1376045"/>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endParaRPr lang="nl-NL" dirty="0"/>
          </a:p>
        </p:txBody>
      </p:sp>
      <p:sp>
        <p:nvSpPr>
          <p:cNvPr id="17" name="Tijdelijke aanduiding voor afbeelding 16">
            <a:extLst>
              <a:ext uri="{FF2B5EF4-FFF2-40B4-BE49-F238E27FC236}">
                <a16:creationId xmlns:a16="http://schemas.microsoft.com/office/drawing/2014/main" id="{BD4BDAF0-6CB2-374F-888E-1693CDDA35FA}"/>
              </a:ext>
            </a:extLst>
          </p:cNvPr>
          <p:cNvSpPr>
            <a:spLocks noGrp="1"/>
          </p:cNvSpPr>
          <p:nvPr>
            <p:ph type="pic" sz="quarter" idx="12"/>
          </p:nvPr>
        </p:nvSpPr>
        <p:spPr>
          <a:xfrm>
            <a:off x="3291966" y="1231138"/>
            <a:ext cx="4264151" cy="3692905"/>
          </a:xfrm>
          <a:custGeom>
            <a:avLst/>
            <a:gdLst>
              <a:gd name="connsiteX0" fmla="*/ 1066038 w 4264151"/>
              <a:gd name="connsiteY0" fmla="*/ 0 h 3692905"/>
              <a:gd name="connsiteX1" fmla="*/ 3198114 w 4264151"/>
              <a:gd name="connsiteY1" fmla="*/ 0 h 3692905"/>
              <a:gd name="connsiteX2" fmla="*/ 4264151 w 4264151"/>
              <a:gd name="connsiteY2" fmla="*/ 1846451 h 3692905"/>
              <a:gd name="connsiteX3" fmla="*/ 4264151 w 4264151"/>
              <a:gd name="connsiteY3" fmla="*/ 1846455 h 3692905"/>
              <a:gd name="connsiteX4" fmla="*/ 3198115 w 4264151"/>
              <a:gd name="connsiteY4" fmla="*/ 3692905 h 3692905"/>
              <a:gd name="connsiteX5" fmla="*/ 1066038 w 4264151"/>
              <a:gd name="connsiteY5" fmla="*/ 3692905 h 3692905"/>
              <a:gd name="connsiteX6" fmla="*/ 0 w 4264151"/>
              <a:gd name="connsiteY6" fmla="*/ 1846453 h 369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4151" h="3692905">
                <a:moveTo>
                  <a:pt x="1066038" y="0"/>
                </a:moveTo>
                <a:lnTo>
                  <a:pt x="3198114" y="0"/>
                </a:lnTo>
                <a:lnTo>
                  <a:pt x="4264151" y="1846451"/>
                </a:lnTo>
                <a:lnTo>
                  <a:pt x="4264151" y="1846455"/>
                </a:lnTo>
                <a:lnTo>
                  <a:pt x="3198115" y="3692905"/>
                </a:lnTo>
                <a:lnTo>
                  <a:pt x="1066038" y="3692905"/>
                </a:lnTo>
                <a:lnTo>
                  <a:pt x="0" y="1846453"/>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p>
        </p:txBody>
      </p:sp>
      <p:sp>
        <p:nvSpPr>
          <p:cNvPr id="18" name="Tijdelijke aanduiding voor afbeelding 17">
            <a:extLst>
              <a:ext uri="{FF2B5EF4-FFF2-40B4-BE49-F238E27FC236}">
                <a16:creationId xmlns:a16="http://schemas.microsoft.com/office/drawing/2014/main" id="{83A2D744-B1DA-1546-9A20-0D93C812CD20}"/>
              </a:ext>
            </a:extLst>
          </p:cNvPr>
          <p:cNvSpPr>
            <a:spLocks noGrp="1"/>
          </p:cNvSpPr>
          <p:nvPr>
            <p:ph type="pic" sz="quarter" idx="13"/>
          </p:nvPr>
        </p:nvSpPr>
        <p:spPr>
          <a:xfrm>
            <a:off x="6933438" y="454151"/>
            <a:ext cx="2916808" cy="2526030"/>
          </a:xfrm>
          <a:custGeom>
            <a:avLst/>
            <a:gdLst>
              <a:gd name="connsiteX0" fmla="*/ 729234 w 2916808"/>
              <a:gd name="connsiteY0" fmla="*/ 0 h 2526030"/>
              <a:gd name="connsiteX1" fmla="*/ 2187575 w 2916808"/>
              <a:gd name="connsiteY1" fmla="*/ 0 h 2526030"/>
              <a:gd name="connsiteX2" fmla="*/ 2916808 w 2916808"/>
              <a:gd name="connsiteY2" fmla="*/ 1263013 h 2526030"/>
              <a:gd name="connsiteX3" fmla="*/ 2916808 w 2916808"/>
              <a:gd name="connsiteY3" fmla="*/ 1263017 h 2526030"/>
              <a:gd name="connsiteX4" fmla="*/ 2187575 w 2916808"/>
              <a:gd name="connsiteY4" fmla="*/ 2526030 h 2526030"/>
              <a:gd name="connsiteX5" fmla="*/ 729234 w 2916808"/>
              <a:gd name="connsiteY5" fmla="*/ 2526030 h 2526030"/>
              <a:gd name="connsiteX6" fmla="*/ 0 w 2916808"/>
              <a:gd name="connsiteY6" fmla="*/ 1263015 h 252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6808" h="2526030">
                <a:moveTo>
                  <a:pt x="729234" y="0"/>
                </a:moveTo>
                <a:lnTo>
                  <a:pt x="2187575" y="0"/>
                </a:lnTo>
                <a:lnTo>
                  <a:pt x="2916808" y="1263013"/>
                </a:lnTo>
                <a:lnTo>
                  <a:pt x="2916808" y="1263017"/>
                </a:lnTo>
                <a:lnTo>
                  <a:pt x="2187575" y="2526030"/>
                </a:lnTo>
                <a:lnTo>
                  <a:pt x="729234" y="2526030"/>
                </a:lnTo>
                <a:lnTo>
                  <a:pt x="0" y="1263015"/>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p>
        </p:txBody>
      </p:sp>
      <p:sp>
        <p:nvSpPr>
          <p:cNvPr id="19" name="Tijdelijke aanduiding voor afbeelding 18">
            <a:extLst>
              <a:ext uri="{FF2B5EF4-FFF2-40B4-BE49-F238E27FC236}">
                <a16:creationId xmlns:a16="http://schemas.microsoft.com/office/drawing/2014/main" id="{E7885598-DF98-8946-8194-19B9B2BDAEFE}"/>
              </a:ext>
            </a:extLst>
          </p:cNvPr>
          <p:cNvSpPr>
            <a:spLocks noGrp="1"/>
          </p:cNvSpPr>
          <p:nvPr>
            <p:ph type="pic" sz="quarter" idx="14"/>
          </p:nvPr>
        </p:nvSpPr>
        <p:spPr>
          <a:xfrm>
            <a:off x="6933438" y="3106166"/>
            <a:ext cx="2916808" cy="2526030"/>
          </a:xfrm>
          <a:custGeom>
            <a:avLst/>
            <a:gdLst>
              <a:gd name="connsiteX0" fmla="*/ 729234 w 2916808"/>
              <a:gd name="connsiteY0" fmla="*/ 0 h 2526030"/>
              <a:gd name="connsiteX1" fmla="*/ 2187575 w 2916808"/>
              <a:gd name="connsiteY1" fmla="*/ 0 h 2526030"/>
              <a:gd name="connsiteX2" fmla="*/ 2916808 w 2916808"/>
              <a:gd name="connsiteY2" fmla="*/ 1263014 h 2526030"/>
              <a:gd name="connsiteX3" fmla="*/ 2916808 w 2916808"/>
              <a:gd name="connsiteY3" fmla="*/ 1263017 h 2526030"/>
              <a:gd name="connsiteX4" fmla="*/ 2187575 w 2916808"/>
              <a:gd name="connsiteY4" fmla="*/ 2526030 h 2526030"/>
              <a:gd name="connsiteX5" fmla="*/ 729234 w 2916808"/>
              <a:gd name="connsiteY5" fmla="*/ 2526030 h 2526030"/>
              <a:gd name="connsiteX6" fmla="*/ 0 w 2916808"/>
              <a:gd name="connsiteY6" fmla="*/ 1263015 h 252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6808" h="2526030">
                <a:moveTo>
                  <a:pt x="729234" y="0"/>
                </a:moveTo>
                <a:lnTo>
                  <a:pt x="2187575" y="0"/>
                </a:lnTo>
                <a:lnTo>
                  <a:pt x="2916808" y="1263014"/>
                </a:lnTo>
                <a:lnTo>
                  <a:pt x="2916808" y="1263017"/>
                </a:lnTo>
                <a:lnTo>
                  <a:pt x="2187575" y="2526030"/>
                </a:lnTo>
                <a:lnTo>
                  <a:pt x="729234" y="2526030"/>
                </a:lnTo>
                <a:lnTo>
                  <a:pt x="0" y="1263015"/>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p>
        </p:txBody>
      </p:sp>
      <p:sp>
        <p:nvSpPr>
          <p:cNvPr id="26" name="Tijdelijke aanduiding voor afbeelding 25">
            <a:extLst>
              <a:ext uri="{FF2B5EF4-FFF2-40B4-BE49-F238E27FC236}">
                <a16:creationId xmlns:a16="http://schemas.microsoft.com/office/drawing/2014/main" id="{E2251625-D263-7C4D-ABE7-682C9FE08753}"/>
              </a:ext>
            </a:extLst>
          </p:cNvPr>
          <p:cNvSpPr>
            <a:spLocks noGrp="1"/>
          </p:cNvSpPr>
          <p:nvPr>
            <p:ph type="pic" sz="quarter" idx="15"/>
          </p:nvPr>
        </p:nvSpPr>
        <p:spPr>
          <a:xfrm>
            <a:off x="9226168" y="2078735"/>
            <a:ext cx="2227198" cy="1928876"/>
          </a:xfrm>
          <a:custGeom>
            <a:avLst/>
            <a:gdLst>
              <a:gd name="connsiteX0" fmla="*/ 556768 w 2227198"/>
              <a:gd name="connsiteY0" fmla="*/ 0 h 1928876"/>
              <a:gd name="connsiteX1" fmla="*/ 1670431 w 2227198"/>
              <a:gd name="connsiteY1" fmla="*/ 0 h 1928876"/>
              <a:gd name="connsiteX2" fmla="*/ 2227198 w 2227198"/>
              <a:gd name="connsiteY2" fmla="*/ 964435 h 1928876"/>
              <a:gd name="connsiteX3" fmla="*/ 2227198 w 2227198"/>
              <a:gd name="connsiteY3" fmla="*/ 964442 h 1928876"/>
              <a:gd name="connsiteX4" fmla="*/ 1670431 w 2227198"/>
              <a:gd name="connsiteY4" fmla="*/ 1928876 h 1928876"/>
              <a:gd name="connsiteX5" fmla="*/ 556768 w 2227198"/>
              <a:gd name="connsiteY5" fmla="*/ 1928876 h 1928876"/>
              <a:gd name="connsiteX6" fmla="*/ 0 w 2227198"/>
              <a:gd name="connsiteY6" fmla="*/ 964438 h 192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7198" h="1928876">
                <a:moveTo>
                  <a:pt x="556768" y="0"/>
                </a:moveTo>
                <a:lnTo>
                  <a:pt x="1670431" y="0"/>
                </a:lnTo>
                <a:lnTo>
                  <a:pt x="2227198" y="964435"/>
                </a:lnTo>
                <a:lnTo>
                  <a:pt x="2227198" y="964442"/>
                </a:lnTo>
                <a:lnTo>
                  <a:pt x="1670431" y="1928876"/>
                </a:lnTo>
                <a:lnTo>
                  <a:pt x="556768" y="1928876"/>
                </a:lnTo>
                <a:lnTo>
                  <a:pt x="0" y="964438"/>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p>
        </p:txBody>
      </p:sp>
      <p:sp>
        <p:nvSpPr>
          <p:cNvPr id="2" name="Titel 1">
            <a:extLst>
              <a:ext uri="{FF2B5EF4-FFF2-40B4-BE49-F238E27FC236}">
                <a16:creationId xmlns:a16="http://schemas.microsoft.com/office/drawing/2014/main" id="{91AE32FD-8F65-E048-9310-BF9489943621}"/>
              </a:ext>
            </a:extLst>
          </p:cNvPr>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29312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rnpunten en afbeeldingen staand">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6626FD8D-0697-E241-AD83-9495C893FBE3}"/>
              </a:ext>
            </a:extLst>
          </p:cNvPr>
          <p:cNvSpPr>
            <a:spLocks noGrp="1" noChangeAspect="1"/>
          </p:cNvSpPr>
          <p:nvPr>
            <p:ph type="pic" sz="quarter" idx="10"/>
          </p:nvPr>
        </p:nvSpPr>
        <p:spPr>
          <a:xfrm>
            <a:off x="1748366" y="792206"/>
            <a:ext cx="2448000" cy="24480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rgbClr val="9EC73D"/>
            </a:solidFill>
          </a:ln>
        </p:spPr>
        <p:txBody>
          <a:bodyPr wrap="square" anchor="ctr">
            <a:noAutofit/>
          </a:bodyPr>
          <a:lstStyle>
            <a:lvl1pPr marL="0" indent="0" algn="ctr">
              <a:buNone/>
              <a:defRPr sz="1600"/>
            </a:lvl1pPr>
          </a:lstStyle>
          <a:p>
            <a:r>
              <a:rPr lang="nl-NL"/>
              <a:t>Klik op het pictogram als u een afbeelding wilt toevoegen</a:t>
            </a:r>
          </a:p>
        </p:txBody>
      </p:sp>
      <p:sp>
        <p:nvSpPr>
          <p:cNvPr id="10" name="Tijdelijke aanduiding voor afbeelding 9">
            <a:extLst>
              <a:ext uri="{FF2B5EF4-FFF2-40B4-BE49-F238E27FC236}">
                <a16:creationId xmlns:a16="http://schemas.microsoft.com/office/drawing/2014/main" id="{9093FEC7-5A5A-8949-9B9B-09743C123BC7}"/>
              </a:ext>
            </a:extLst>
          </p:cNvPr>
          <p:cNvSpPr>
            <a:spLocks noGrp="1" noChangeAspect="1"/>
          </p:cNvSpPr>
          <p:nvPr>
            <p:ph type="pic" sz="quarter" idx="11"/>
          </p:nvPr>
        </p:nvSpPr>
        <p:spPr>
          <a:xfrm>
            <a:off x="7984872" y="792206"/>
            <a:ext cx="2448000" cy="24480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rgbClr val="9EC73D"/>
            </a:solidFill>
          </a:ln>
        </p:spPr>
        <p:txBody>
          <a:bodyPr wrap="square" anchor="ctr">
            <a:noAutofit/>
          </a:bodyPr>
          <a:lstStyle>
            <a:lvl1pPr marL="0" indent="0" algn="ctr">
              <a:buNone/>
              <a:defRPr sz="1600"/>
            </a:lvl1pPr>
          </a:lstStyle>
          <a:p>
            <a:r>
              <a:rPr lang="nl-NL"/>
              <a:t>Klik op het pictogram als u een afbeelding wilt toevoegen</a:t>
            </a:r>
          </a:p>
        </p:txBody>
      </p:sp>
      <p:sp>
        <p:nvSpPr>
          <p:cNvPr id="11" name="Tijdelijke aanduiding voor afbeelding 10">
            <a:extLst>
              <a:ext uri="{FF2B5EF4-FFF2-40B4-BE49-F238E27FC236}">
                <a16:creationId xmlns:a16="http://schemas.microsoft.com/office/drawing/2014/main" id="{A7224440-CDAC-6F40-A01F-8F8B535A82C9}"/>
              </a:ext>
            </a:extLst>
          </p:cNvPr>
          <p:cNvSpPr>
            <a:spLocks noGrp="1" noChangeAspect="1"/>
          </p:cNvSpPr>
          <p:nvPr>
            <p:ph type="pic" sz="quarter" idx="12"/>
          </p:nvPr>
        </p:nvSpPr>
        <p:spPr>
          <a:xfrm>
            <a:off x="4866619" y="792206"/>
            <a:ext cx="2448000" cy="24480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rgbClr val="9EC73D"/>
            </a:solidFill>
          </a:ln>
        </p:spPr>
        <p:txBody>
          <a:bodyPr wrap="square" anchor="ctr">
            <a:noAutofit/>
          </a:bodyPr>
          <a:lstStyle>
            <a:lvl1pPr marL="0" indent="0" algn="ctr">
              <a:buNone/>
              <a:defRPr sz="1600"/>
            </a:lvl1pPr>
          </a:lstStyle>
          <a:p>
            <a:r>
              <a:rPr lang="nl-NL"/>
              <a:t>Klik op het pictogram als u een afbeelding wilt toevoegen</a:t>
            </a:r>
          </a:p>
        </p:txBody>
      </p:sp>
      <p:sp>
        <p:nvSpPr>
          <p:cNvPr id="8" name="Tijdelijke aanduiding voor tekst 7">
            <a:extLst>
              <a:ext uri="{FF2B5EF4-FFF2-40B4-BE49-F238E27FC236}">
                <a16:creationId xmlns:a16="http://schemas.microsoft.com/office/drawing/2014/main" id="{E3858A84-AA44-B641-BEEA-C54627C31B3A}"/>
              </a:ext>
            </a:extLst>
          </p:cNvPr>
          <p:cNvSpPr>
            <a:spLocks noGrp="1"/>
          </p:cNvSpPr>
          <p:nvPr>
            <p:ph type="body" sz="quarter" idx="13" hasCustomPrompt="1"/>
          </p:nvPr>
        </p:nvSpPr>
        <p:spPr>
          <a:xfrm>
            <a:off x="1748366" y="3745097"/>
            <a:ext cx="2448000" cy="557212"/>
          </a:xfrm>
        </p:spPr>
        <p:txBody>
          <a:bodyPr>
            <a:normAutofit/>
          </a:bodyPr>
          <a:lstStyle>
            <a:lvl1pPr marL="0" indent="0" algn="ctr">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4" name="Tijdelijke aanduiding voor tekst 7">
            <a:extLst>
              <a:ext uri="{FF2B5EF4-FFF2-40B4-BE49-F238E27FC236}">
                <a16:creationId xmlns:a16="http://schemas.microsoft.com/office/drawing/2014/main" id="{EF807933-2BB7-1A4F-AFE2-37DE40C06E6D}"/>
              </a:ext>
            </a:extLst>
          </p:cNvPr>
          <p:cNvSpPr>
            <a:spLocks noGrp="1"/>
          </p:cNvSpPr>
          <p:nvPr>
            <p:ph type="body" sz="quarter" idx="14"/>
          </p:nvPr>
        </p:nvSpPr>
        <p:spPr>
          <a:xfrm>
            <a:off x="1893394" y="4256931"/>
            <a:ext cx="2157944" cy="1577813"/>
          </a:xfrm>
        </p:spPr>
        <p:txBody>
          <a:bodyPr>
            <a:noAutofit/>
          </a:bodyPr>
          <a:lstStyle>
            <a:lvl1pPr marL="0" indent="0" algn="ctr">
              <a:lnSpc>
                <a:spcPct val="100000"/>
              </a:lnSpc>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Klik om de modelstijlen te bewerken</a:t>
            </a:r>
          </a:p>
        </p:txBody>
      </p:sp>
      <p:sp>
        <p:nvSpPr>
          <p:cNvPr id="17" name="Tijdelijke aanduiding voor tekst 7">
            <a:extLst>
              <a:ext uri="{FF2B5EF4-FFF2-40B4-BE49-F238E27FC236}">
                <a16:creationId xmlns:a16="http://schemas.microsoft.com/office/drawing/2014/main" id="{89C8A77F-0B99-D046-8464-3655C2A534A4}"/>
              </a:ext>
            </a:extLst>
          </p:cNvPr>
          <p:cNvSpPr>
            <a:spLocks noGrp="1"/>
          </p:cNvSpPr>
          <p:nvPr>
            <p:ph type="body" sz="quarter" idx="15" hasCustomPrompt="1"/>
          </p:nvPr>
        </p:nvSpPr>
        <p:spPr>
          <a:xfrm>
            <a:off x="7984872" y="3744181"/>
            <a:ext cx="2448000" cy="557212"/>
          </a:xfrm>
        </p:spPr>
        <p:txBody>
          <a:bodyPr>
            <a:normAutofit/>
          </a:bodyPr>
          <a:lstStyle>
            <a:lvl1pPr marL="0" indent="0" algn="ctr">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8" name="Tijdelijke aanduiding voor tekst 7">
            <a:extLst>
              <a:ext uri="{FF2B5EF4-FFF2-40B4-BE49-F238E27FC236}">
                <a16:creationId xmlns:a16="http://schemas.microsoft.com/office/drawing/2014/main" id="{85E4BE78-0689-E346-9A08-CBECC77034DF}"/>
              </a:ext>
            </a:extLst>
          </p:cNvPr>
          <p:cNvSpPr>
            <a:spLocks noGrp="1"/>
          </p:cNvSpPr>
          <p:nvPr>
            <p:ph type="body" sz="quarter" idx="16" hasCustomPrompt="1"/>
          </p:nvPr>
        </p:nvSpPr>
        <p:spPr>
          <a:xfrm>
            <a:off x="4866619" y="3751973"/>
            <a:ext cx="2448000" cy="557212"/>
          </a:xfrm>
        </p:spPr>
        <p:txBody>
          <a:bodyPr>
            <a:normAutofit/>
          </a:bodyPr>
          <a:lstStyle>
            <a:lvl1pPr marL="0" indent="0" algn="ctr">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9" name="Tijdelijke aanduiding voor tekst 7">
            <a:extLst>
              <a:ext uri="{FF2B5EF4-FFF2-40B4-BE49-F238E27FC236}">
                <a16:creationId xmlns:a16="http://schemas.microsoft.com/office/drawing/2014/main" id="{D4388902-EC3D-EE48-B0A7-DE08DEE047A6}"/>
              </a:ext>
            </a:extLst>
          </p:cNvPr>
          <p:cNvSpPr>
            <a:spLocks noGrp="1"/>
          </p:cNvSpPr>
          <p:nvPr>
            <p:ph type="body" sz="quarter" idx="17"/>
          </p:nvPr>
        </p:nvSpPr>
        <p:spPr>
          <a:xfrm>
            <a:off x="5011647" y="4256930"/>
            <a:ext cx="2157944" cy="1577813"/>
          </a:xfrm>
        </p:spPr>
        <p:txBody>
          <a:bodyPr>
            <a:noAutofit/>
          </a:bodyPr>
          <a:lstStyle>
            <a:lvl1pPr marL="0" indent="0" algn="ctr">
              <a:lnSpc>
                <a:spcPct val="100000"/>
              </a:lnSpc>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Klik om de modelstijlen te bewerken</a:t>
            </a:r>
          </a:p>
        </p:txBody>
      </p:sp>
      <p:sp>
        <p:nvSpPr>
          <p:cNvPr id="20" name="Tijdelijke aanduiding voor tekst 7">
            <a:extLst>
              <a:ext uri="{FF2B5EF4-FFF2-40B4-BE49-F238E27FC236}">
                <a16:creationId xmlns:a16="http://schemas.microsoft.com/office/drawing/2014/main" id="{DA5BF3C8-A1A9-B144-93F4-6A8C50317908}"/>
              </a:ext>
            </a:extLst>
          </p:cNvPr>
          <p:cNvSpPr>
            <a:spLocks noGrp="1"/>
          </p:cNvSpPr>
          <p:nvPr>
            <p:ph type="body" sz="quarter" idx="18"/>
          </p:nvPr>
        </p:nvSpPr>
        <p:spPr>
          <a:xfrm>
            <a:off x="8129900" y="4241269"/>
            <a:ext cx="2157944" cy="1577813"/>
          </a:xfrm>
        </p:spPr>
        <p:txBody>
          <a:bodyPr>
            <a:noAutofit/>
          </a:bodyPr>
          <a:lstStyle>
            <a:lvl1pPr marL="0" indent="0" algn="ctr">
              <a:lnSpc>
                <a:spcPct val="100000"/>
              </a:lnSpc>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Klik om de modelstijlen te bewerken</a:t>
            </a:r>
          </a:p>
        </p:txBody>
      </p:sp>
    </p:spTree>
    <p:extLst>
      <p:ext uri="{BB962C8B-B14F-4D97-AF65-F5344CB8AC3E}">
        <p14:creationId xmlns:p14="http://schemas.microsoft.com/office/powerpoint/2010/main" val="100146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rnpunten en afbeeldingen liggend">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BE18D037-62D0-A74C-A24B-DA707BFA2A59}"/>
              </a:ext>
            </a:extLst>
          </p:cNvPr>
          <p:cNvSpPr>
            <a:spLocks noGrp="1" noChangeAspect="1"/>
          </p:cNvSpPr>
          <p:nvPr>
            <p:ph type="pic" sz="quarter" idx="10"/>
          </p:nvPr>
        </p:nvSpPr>
        <p:spPr>
          <a:xfrm>
            <a:off x="720754" y="691979"/>
            <a:ext cx="655200" cy="6552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chemeClr val="tx1"/>
            </a:solidFill>
          </a:ln>
        </p:spPr>
        <p:txBody>
          <a:bodyPr wrap="square" anchor="ctr">
            <a:noAutofit/>
          </a:bodyPr>
          <a:lstStyle>
            <a:lvl1pPr marL="0" indent="0" algn="ctr">
              <a:lnSpc>
                <a:spcPct val="100000"/>
              </a:lnSpc>
              <a:buNone/>
              <a:defRPr sz="700">
                <a:solidFill>
                  <a:schemeClr val="tx1"/>
                </a:solidFill>
              </a:defRPr>
            </a:lvl1pPr>
          </a:lstStyle>
          <a:p>
            <a:r>
              <a:rPr lang="nl-NL"/>
              <a:t>Klik op het pictogram als u een afbeelding wilt toevoegen</a:t>
            </a:r>
            <a:endParaRPr lang="nl-NL" dirty="0"/>
          </a:p>
        </p:txBody>
      </p:sp>
      <p:sp>
        <p:nvSpPr>
          <p:cNvPr id="9" name="Tijdelijke aanduiding voor tekst 7">
            <a:extLst>
              <a:ext uri="{FF2B5EF4-FFF2-40B4-BE49-F238E27FC236}">
                <a16:creationId xmlns:a16="http://schemas.microsoft.com/office/drawing/2014/main" id="{AA8BB858-4CF3-3B43-B24A-29497CD5F7CB}"/>
              </a:ext>
            </a:extLst>
          </p:cNvPr>
          <p:cNvSpPr>
            <a:spLocks noGrp="1"/>
          </p:cNvSpPr>
          <p:nvPr>
            <p:ph type="body" sz="quarter" idx="13" hasCustomPrompt="1"/>
          </p:nvPr>
        </p:nvSpPr>
        <p:spPr>
          <a:xfrm>
            <a:off x="1774492" y="590767"/>
            <a:ext cx="9180891" cy="298404"/>
          </a:xfrm>
        </p:spPr>
        <p:txBody>
          <a:bodyPr>
            <a:noAutofit/>
          </a:bodyPr>
          <a:lstStyle>
            <a:lvl1pPr marL="0" indent="0" algn="l">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0" name="Tijdelijke aanduiding voor tekst 7">
            <a:extLst>
              <a:ext uri="{FF2B5EF4-FFF2-40B4-BE49-F238E27FC236}">
                <a16:creationId xmlns:a16="http://schemas.microsoft.com/office/drawing/2014/main" id="{362086F8-B73C-B843-8764-7C2BF4CCA0F6}"/>
              </a:ext>
            </a:extLst>
          </p:cNvPr>
          <p:cNvSpPr>
            <a:spLocks noGrp="1"/>
          </p:cNvSpPr>
          <p:nvPr>
            <p:ph type="body" sz="quarter" idx="14"/>
          </p:nvPr>
        </p:nvSpPr>
        <p:spPr>
          <a:xfrm>
            <a:off x="1774731" y="4707801"/>
            <a:ext cx="9180652" cy="1348492"/>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nl-NL" sz="2000" smtClean="0">
                <a:solidFill>
                  <a:schemeClr val="tx1"/>
                </a:solidFill>
                <a:effectLst/>
              </a:defRPr>
            </a:lvl1pPr>
            <a:lvl2pPr marL="457200" indent="0">
              <a:buNone/>
              <a:defRPr/>
            </a:lvl2pPr>
            <a:lvl3pPr marL="914400" indent="0">
              <a:buNone/>
              <a:defRPr/>
            </a:lvl3pPr>
            <a:lvl4pPr marL="1371600" indent="0">
              <a:buNone/>
              <a:defRPr/>
            </a:lvl4pPr>
            <a:lvl5pPr marL="1828800" indent="0">
              <a:buNone/>
              <a:defRPr/>
            </a:lvl5pPr>
          </a:lstStyle>
          <a:p>
            <a:pPr lvl="0"/>
            <a:r>
              <a:rPr lang="nl-NL"/>
              <a:t>Klik om de modelstijlen te bewerken</a:t>
            </a:r>
          </a:p>
        </p:txBody>
      </p:sp>
      <p:sp>
        <p:nvSpPr>
          <p:cNvPr id="11" name="Tijdelijke aanduiding voor tekst 7">
            <a:extLst>
              <a:ext uri="{FF2B5EF4-FFF2-40B4-BE49-F238E27FC236}">
                <a16:creationId xmlns:a16="http://schemas.microsoft.com/office/drawing/2014/main" id="{0F1639CB-520C-8544-9F5C-0F1021E714FE}"/>
              </a:ext>
            </a:extLst>
          </p:cNvPr>
          <p:cNvSpPr>
            <a:spLocks noGrp="1"/>
          </p:cNvSpPr>
          <p:nvPr>
            <p:ph type="body" sz="quarter" idx="15" hasCustomPrompt="1"/>
          </p:nvPr>
        </p:nvSpPr>
        <p:spPr>
          <a:xfrm>
            <a:off x="1774492" y="4409396"/>
            <a:ext cx="9180891" cy="298404"/>
          </a:xfrm>
        </p:spPr>
        <p:txBody>
          <a:bodyPr>
            <a:noAutofit/>
          </a:bodyPr>
          <a:lstStyle>
            <a:lvl1pPr marL="0" indent="0" algn="l">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2" name="Tijdelijke aanduiding voor tekst 7">
            <a:extLst>
              <a:ext uri="{FF2B5EF4-FFF2-40B4-BE49-F238E27FC236}">
                <a16:creationId xmlns:a16="http://schemas.microsoft.com/office/drawing/2014/main" id="{2D1DEB97-B056-D24D-9C4F-BAE8411FD9D4}"/>
              </a:ext>
            </a:extLst>
          </p:cNvPr>
          <p:cNvSpPr>
            <a:spLocks noGrp="1"/>
          </p:cNvSpPr>
          <p:nvPr>
            <p:ph type="body" sz="quarter" idx="16" hasCustomPrompt="1"/>
          </p:nvPr>
        </p:nvSpPr>
        <p:spPr>
          <a:xfrm>
            <a:off x="1774492" y="2504436"/>
            <a:ext cx="9180891" cy="298404"/>
          </a:xfrm>
        </p:spPr>
        <p:txBody>
          <a:bodyPr>
            <a:noAutofit/>
          </a:bodyPr>
          <a:lstStyle>
            <a:lvl1pPr marL="0" indent="0" algn="l">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3" name="Tijdelijke aanduiding voor tekst 7">
            <a:extLst>
              <a:ext uri="{FF2B5EF4-FFF2-40B4-BE49-F238E27FC236}">
                <a16:creationId xmlns:a16="http://schemas.microsoft.com/office/drawing/2014/main" id="{BBF85CC9-AC9C-0041-866C-80A3EC2FDDBD}"/>
              </a:ext>
            </a:extLst>
          </p:cNvPr>
          <p:cNvSpPr>
            <a:spLocks noGrp="1"/>
          </p:cNvSpPr>
          <p:nvPr>
            <p:ph type="body" sz="quarter" idx="17"/>
          </p:nvPr>
        </p:nvSpPr>
        <p:spPr>
          <a:xfrm>
            <a:off x="1774491" y="2810305"/>
            <a:ext cx="9180890" cy="1348493"/>
          </a:xfr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nl-NL">
                <a:solidFill>
                  <a:schemeClr val="tx1"/>
                </a:solidFill>
                <a:effectLst/>
                <a:latin typeface="ArialMT"/>
              </a:defRPr>
            </a:lvl1pPr>
          </a:lstStyle>
          <a:p>
            <a:pPr lvl="0"/>
            <a:r>
              <a:rPr lang="nl-NL"/>
              <a:t>Klik om de modelstijlen te bewerken</a:t>
            </a:r>
          </a:p>
        </p:txBody>
      </p:sp>
      <p:sp>
        <p:nvSpPr>
          <p:cNvPr id="14" name="Tijdelijke aanduiding voor tekst 7">
            <a:extLst>
              <a:ext uri="{FF2B5EF4-FFF2-40B4-BE49-F238E27FC236}">
                <a16:creationId xmlns:a16="http://schemas.microsoft.com/office/drawing/2014/main" id="{29574AB4-C2D6-9747-9C9A-253D644EAF54}"/>
              </a:ext>
            </a:extLst>
          </p:cNvPr>
          <p:cNvSpPr>
            <a:spLocks noGrp="1"/>
          </p:cNvSpPr>
          <p:nvPr>
            <p:ph type="body" sz="quarter" idx="18"/>
          </p:nvPr>
        </p:nvSpPr>
        <p:spPr>
          <a:xfrm>
            <a:off x="1774491" y="889610"/>
            <a:ext cx="9180890" cy="1348493"/>
          </a:xfr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nl-NL">
                <a:solidFill>
                  <a:schemeClr val="tx1"/>
                </a:solidFill>
                <a:effectLst/>
                <a:latin typeface="ArialMT"/>
              </a:defRPr>
            </a:lvl1pPr>
          </a:lstStyle>
          <a:p>
            <a:pPr lvl="0"/>
            <a:r>
              <a:rPr lang="nl-NL"/>
              <a:t>Klik om de modelstijlen te bewerken</a:t>
            </a:r>
          </a:p>
        </p:txBody>
      </p:sp>
      <p:sp>
        <p:nvSpPr>
          <p:cNvPr id="17" name="Tijdelijke aanduiding voor afbeelding 16">
            <a:extLst>
              <a:ext uri="{FF2B5EF4-FFF2-40B4-BE49-F238E27FC236}">
                <a16:creationId xmlns:a16="http://schemas.microsoft.com/office/drawing/2014/main" id="{F612C83F-B9F0-CA4E-B627-604F8A740411}"/>
              </a:ext>
            </a:extLst>
          </p:cNvPr>
          <p:cNvSpPr>
            <a:spLocks noGrp="1" noChangeAspect="1"/>
          </p:cNvSpPr>
          <p:nvPr>
            <p:ph type="pic" sz="quarter" idx="19"/>
          </p:nvPr>
        </p:nvSpPr>
        <p:spPr>
          <a:xfrm>
            <a:off x="720754" y="2547429"/>
            <a:ext cx="655200" cy="6552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chemeClr val="tx1"/>
            </a:solidFill>
          </a:ln>
        </p:spPr>
        <p:txBody>
          <a:bodyPr wrap="square" anchor="ctr">
            <a:noAutofit/>
          </a:bodyPr>
          <a:lstStyle>
            <a:lvl1pPr marL="0" indent="0" algn="ctr">
              <a:lnSpc>
                <a:spcPct val="100000"/>
              </a:lnSpc>
              <a:buNone/>
              <a:defRPr sz="700">
                <a:solidFill>
                  <a:schemeClr val="tx1"/>
                </a:solidFill>
              </a:defRPr>
            </a:lvl1pPr>
          </a:lstStyle>
          <a:p>
            <a:r>
              <a:rPr lang="nl-NL"/>
              <a:t>Klik op het pictogram als u een afbeelding wilt toevoegen</a:t>
            </a:r>
          </a:p>
        </p:txBody>
      </p:sp>
      <p:sp>
        <p:nvSpPr>
          <p:cNvPr id="18" name="Tijdelijke aanduiding voor afbeelding 17">
            <a:extLst>
              <a:ext uri="{FF2B5EF4-FFF2-40B4-BE49-F238E27FC236}">
                <a16:creationId xmlns:a16="http://schemas.microsoft.com/office/drawing/2014/main" id="{3B0F2451-D079-044C-A2F7-2F74A28810BB}"/>
              </a:ext>
            </a:extLst>
          </p:cNvPr>
          <p:cNvSpPr>
            <a:spLocks noGrp="1" noChangeAspect="1"/>
          </p:cNvSpPr>
          <p:nvPr>
            <p:ph type="pic" sz="quarter" idx="20"/>
          </p:nvPr>
        </p:nvSpPr>
        <p:spPr>
          <a:xfrm>
            <a:off x="684891" y="4472551"/>
            <a:ext cx="655200" cy="6552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chemeClr val="tx1"/>
            </a:solidFill>
          </a:ln>
        </p:spPr>
        <p:txBody>
          <a:bodyPr wrap="square" anchor="ctr">
            <a:noAutofit/>
          </a:bodyPr>
          <a:lstStyle>
            <a:lvl1pPr marL="0" indent="0" algn="ctr">
              <a:lnSpc>
                <a:spcPct val="100000"/>
              </a:lnSpc>
              <a:buNone/>
              <a:defRPr sz="700">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28443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en afbeeldin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6F158C4-2C11-1C4E-A761-9E36E2DDE5FC}"/>
              </a:ext>
            </a:extLst>
          </p:cNvPr>
          <p:cNvSpPr>
            <a:spLocks noGrp="1"/>
          </p:cNvSpPr>
          <p:nvPr>
            <p:ph type="title"/>
          </p:nvPr>
        </p:nvSpPr>
        <p:spPr>
          <a:xfrm>
            <a:off x="367200" y="356400"/>
            <a:ext cx="5890165" cy="635189"/>
          </a:xfrm>
        </p:spPr>
        <p:txBody>
          <a:bodyPr wrap="none"/>
          <a:lstStyle/>
          <a:p>
            <a:r>
              <a:rPr lang="nl-NL"/>
              <a:t>Klik om de stijl te bewerken</a:t>
            </a:r>
            <a:endParaRPr lang="nl-NL" dirty="0"/>
          </a:p>
        </p:txBody>
      </p:sp>
      <p:sp>
        <p:nvSpPr>
          <p:cNvPr id="8" name="Tijdelijke aanduiding voor inhoud 2">
            <a:extLst>
              <a:ext uri="{FF2B5EF4-FFF2-40B4-BE49-F238E27FC236}">
                <a16:creationId xmlns:a16="http://schemas.microsoft.com/office/drawing/2014/main" id="{92284DDE-9832-144C-A1AA-20A38E460C32}"/>
              </a:ext>
            </a:extLst>
          </p:cNvPr>
          <p:cNvSpPr>
            <a:spLocks noGrp="1"/>
          </p:cNvSpPr>
          <p:nvPr>
            <p:ph sz="half" idx="1"/>
          </p:nvPr>
        </p:nvSpPr>
        <p:spPr>
          <a:xfrm>
            <a:off x="367199" y="1090800"/>
            <a:ext cx="5599111"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afbeelding 17">
            <a:extLst>
              <a:ext uri="{FF2B5EF4-FFF2-40B4-BE49-F238E27FC236}">
                <a16:creationId xmlns:a16="http://schemas.microsoft.com/office/drawing/2014/main" id="{9D242B85-A4CE-3B4C-8BF9-84A7B24D1C37}"/>
              </a:ext>
            </a:extLst>
          </p:cNvPr>
          <p:cNvSpPr>
            <a:spLocks noGrp="1"/>
          </p:cNvSpPr>
          <p:nvPr>
            <p:ph type="pic" sz="quarter" idx="10"/>
          </p:nvPr>
        </p:nvSpPr>
        <p:spPr>
          <a:xfrm>
            <a:off x="6592888" y="1"/>
            <a:ext cx="5599112" cy="6204873"/>
          </a:xfrm>
          <a:custGeom>
            <a:avLst/>
            <a:gdLst>
              <a:gd name="connsiteX0" fmla="*/ 0 w 5599112"/>
              <a:gd name="connsiteY0" fmla="*/ 0 h 6204873"/>
              <a:gd name="connsiteX1" fmla="*/ 5599112 w 5599112"/>
              <a:gd name="connsiteY1" fmla="*/ 0 h 6204873"/>
              <a:gd name="connsiteX2" fmla="*/ 5599112 w 5599112"/>
              <a:gd name="connsiteY2" fmla="*/ 5657850 h 6204873"/>
              <a:gd name="connsiteX3" fmla="*/ 0 w 5599112"/>
              <a:gd name="connsiteY3" fmla="*/ 6204873 h 6204873"/>
            </a:gdLst>
            <a:ahLst/>
            <a:cxnLst>
              <a:cxn ang="0">
                <a:pos x="connsiteX0" y="connsiteY0"/>
              </a:cxn>
              <a:cxn ang="0">
                <a:pos x="connsiteX1" y="connsiteY1"/>
              </a:cxn>
              <a:cxn ang="0">
                <a:pos x="connsiteX2" y="connsiteY2"/>
              </a:cxn>
              <a:cxn ang="0">
                <a:pos x="connsiteX3" y="connsiteY3"/>
              </a:cxn>
            </a:cxnLst>
            <a:rect l="l" t="t" r="r" b="b"/>
            <a:pathLst>
              <a:path w="5599112" h="6204873">
                <a:moveTo>
                  <a:pt x="0" y="0"/>
                </a:moveTo>
                <a:lnTo>
                  <a:pt x="5599112" y="0"/>
                </a:lnTo>
                <a:lnTo>
                  <a:pt x="5599112" y="5657850"/>
                </a:lnTo>
                <a:lnTo>
                  <a:pt x="0" y="6204873"/>
                </a:lnTo>
                <a:close/>
              </a:path>
            </a:pathLst>
          </a:custGeom>
          <a:noFill/>
        </p:spPr>
        <p:txBody>
          <a:bodyPr wrap="square" anchor="ctr">
            <a:noAutofit/>
          </a:bodyPr>
          <a:lstStyle>
            <a:lvl1pPr marL="0" indent="0" algn="ctr">
              <a:buNone/>
              <a:defRPr sz="16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01193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7188CE8A-7F24-FF41-9473-42C01BEECEFE}"/>
              </a:ext>
            </a:extLst>
          </p:cNvPr>
          <p:cNvSpPr>
            <a:spLocks noGrp="1"/>
          </p:cNvSpPr>
          <p:nvPr>
            <p:ph type="pic" sz="quarter" idx="10"/>
          </p:nvPr>
        </p:nvSpPr>
        <p:spPr>
          <a:xfrm>
            <a:off x="0" y="0"/>
            <a:ext cx="12192000" cy="6848986"/>
          </a:xfrm>
          <a:custGeom>
            <a:avLst/>
            <a:gdLst>
              <a:gd name="connsiteX0" fmla="*/ 0 w 12192000"/>
              <a:gd name="connsiteY0" fmla="*/ 0 h 6848986"/>
              <a:gd name="connsiteX1" fmla="*/ 12192000 w 12192000"/>
              <a:gd name="connsiteY1" fmla="*/ 0 h 6848986"/>
              <a:gd name="connsiteX2" fmla="*/ 12192000 w 12192000"/>
              <a:gd name="connsiteY2" fmla="*/ 5657850 h 6848986"/>
              <a:gd name="connsiteX3" fmla="*/ 0 w 12192000"/>
              <a:gd name="connsiteY3" fmla="*/ 6848986 h 6848986"/>
            </a:gdLst>
            <a:ahLst/>
            <a:cxnLst>
              <a:cxn ang="0">
                <a:pos x="connsiteX0" y="connsiteY0"/>
              </a:cxn>
              <a:cxn ang="0">
                <a:pos x="connsiteX1" y="connsiteY1"/>
              </a:cxn>
              <a:cxn ang="0">
                <a:pos x="connsiteX2" y="connsiteY2"/>
              </a:cxn>
              <a:cxn ang="0">
                <a:pos x="connsiteX3" y="connsiteY3"/>
              </a:cxn>
            </a:cxnLst>
            <a:rect l="l" t="t" r="r" b="b"/>
            <a:pathLst>
              <a:path w="12192000" h="6848986">
                <a:moveTo>
                  <a:pt x="0" y="0"/>
                </a:moveTo>
                <a:lnTo>
                  <a:pt x="12192000" y="0"/>
                </a:lnTo>
                <a:lnTo>
                  <a:pt x="12192000" y="5657850"/>
                </a:lnTo>
                <a:lnTo>
                  <a:pt x="0" y="6848986"/>
                </a:lnTo>
                <a:close/>
              </a:path>
            </a:pathLst>
          </a:custGeom>
          <a:solidFill>
            <a:schemeClr val="bg2"/>
          </a:solidFill>
        </p:spPr>
        <p:txBody>
          <a:bodyPr wrap="square" anchor="ctr">
            <a:noAutofit/>
          </a:bodyPr>
          <a:lstStyle>
            <a:lvl1pPr marL="0" indent="0" algn="ctr">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53269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322174E-6B65-2D40-BA98-05AF1808B15E}"/>
              </a:ext>
            </a:extLst>
          </p:cNvPr>
          <p:cNvSpPr/>
          <p:nvPr userDrawn="1"/>
        </p:nvSpPr>
        <p:spPr>
          <a:xfrm flipH="1">
            <a:off x="1" y="3366976"/>
            <a:ext cx="12191999" cy="3491024"/>
          </a:xfrm>
          <a:custGeom>
            <a:avLst/>
            <a:gdLst>
              <a:gd name="connsiteX0" fmla="*/ 0 w 12191999"/>
              <a:gd name="connsiteY0" fmla="*/ 0 h 3491024"/>
              <a:gd name="connsiteX1" fmla="*/ 0 w 12191999"/>
              <a:gd name="connsiteY1" fmla="*/ 3491024 h 3491024"/>
              <a:gd name="connsiteX2" fmla="*/ 12191999 w 12191999"/>
              <a:gd name="connsiteY2" fmla="*/ 3491024 h 3491024"/>
              <a:gd name="connsiteX3" fmla="*/ 12191999 w 12191999"/>
              <a:gd name="connsiteY3" fmla="*/ 3231734 h 3491024"/>
            </a:gdLst>
            <a:ahLst/>
            <a:cxnLst>
              <a:cxn ang="0">
                <a:pos x="connsiteX0" y="connsiteY0"/>
              </a:cxn>
              <a:cxn ang="0">
                <a:pos x="connsiteX1" y="connsiteY1"/>
              </a:cxn>
              <a:cxn ang="0">
                <a:pos x="connsiteX2" y="connsiteY2"/>
              </a:cxn>
              <a:cxn ang="0">
                <a:pos x="connsiteX3" y="connsiteY3"/>
              </a:cxn>
            </a:cxnLst>
            <a:rect l="l" t="t" r="r" b="b"/>
            <a:pathLst>
              <a:path w="12191999" h="3491024">
                <a:moveTo>
                  <a:pt x="0" y="0"/>
                </a:moveTo>
                <a:lnTo>
                  <a:pt x="0" y="3491024"/>
                </a:lnTo>
                <a:lnTo>
                  <a:pt x="12191999" y="3491024"/>
                </a:lnTo>
                <a:lnTo>
                  <a:pt x="12191999" y="3231734"/>
                </a:lnTo>
                <a:close/>
              </a:path>
            </a:pathLst>
          </a:custGeom>
          <a:solidFill>
            <a:srgbClr val="E0E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latin typeface="Arial" panose="020B0604020202020204" pitchFamily="34" charset="0"/>
              <a:cs typeface="Arial" panose="020B0604020202020204" pitchFamily="34" charset="0"/>
            </a:endParaRPr>
          </a:p>
        </p:txBody>
      </p:sp>
      <p:sp>
        <p:nvSpPr>
          <p:cNvPr id="13" name="Vrije vorm 12">
            <a:extLst>
              <a:ext uri="{FF2B5EF4-FFF2-40B4-BE49-F238E27FC236}">
                <a16:creationId xmlns:a16="http://schemas.microsoft.com/office/drawing/2014/main" id="{EF2BD62C-583B-8C45-9D62-12D3644120A3}"/>
              </a:ext>
            </a:extLst>
          </p:cNvPr>
          <p:cNvSpPr/>
          <p:nvPr userDrawn="1"/>
        </p:nvSpPr>
        <p:spPr>
          <a:xfrm>
            <a:off x="-1269" y="5657850"/>
            <a:ext cx="12193269" cy="1200150"/>
          </a:xfrm>
          <a:custGeom>
            <a:avLst/>
            <a:gdLst>
              <a:gd name="connsiteX0" fmla="*/ 0 w 12193269"/>
              <a:gd name="connsiteY0" fmla="*/ 1191260 h 1200150"/>
              <a:gd name="connsiteX1" fmla="*/ 0 w 12193269"/>
              <a:gd name="connsiteY1" fmla="*/ 1200150 h 1200150"/>
              <a:gd name="connsiteX2" fmla="*/ 12193270 w 12193269"/>
              <a:gd name="connsiteY2" fmla="*/ 1200150 h 1200150"/>
              <a:gd name="connsiteX3" fmla="*/ 12193270 w 12193269"/>
              <a:gd name="connsiteY3" fmla="*/ 0 h 1200150"/>
            </a:gdLst>
            <a:ahLst/>
            <a:cxnLst>
              <a:cxn ang="0">
                <a:pos x="connsiteX0" y="connsiteY0"/>
              </a:cxn>
              <a:cxn ang="0">
                <a:pos x="connsiteX1" y="connsiteY1"/>
              </a:cxn>
              <a:cxn ang="0">
                <a:pos x="connsiteX2" y="connsiteY2"/>
              </a:cxn>
              <a:cxn ang="0">
                <a:pos x="connsiteX3" y="connsiteY3"/>
              </a:cxn>
            </a:cxnLst>
            <a:rect l="l" t="t" r="r" b="b"/>
            <a:pathLst>
              <a:path w="12193269" h="1200150">
                <a:moveTo>
                  <a:pt x="0" y="1191260"/>
                </a:moveTo>
                <a:lnTo>
                  <a:pt x="0" y="1200150"/>
                </a:lnTo>
                <a:lnTo>
                  <a:pt x="12193270" y="1200150"/>
                </a:lnTo>
                <a:lnTo>
                  <a:pt x="12193270" y="0"/>
                </a:lnTo>
                <a:close/>
              </a:path>
            </a:pathLst>
          </a:custGeom>
          <a:solidFill>
            <a:srgbClr val="A4CD39"/>
          </a:solidFill>
          <a:ln w="12700" cap="flat">
            <a:noFill/>
            <a:prstDash val="solid"/>
            <a:miter/>
          </a:ln>
        </p:spPr>
        <p:txBody>
          <a:bodyPr rtlCol="0" anchor="ctr"/>
          <a:lstStyle/>
          <a:p>
            <a:endParaRPr lang="nl-NL">
              <a:latin typeface="Arial" panose="020B0604020202020204" pitchFamily="34" charset="0"/>
              <a:cs typeface="Arial" panose="020B0604020202020204" pitchFamily="34" charset="0"/>
            </a:endParaRPr>
          </a:p>
        </p:txBody>
      </p:sp>
      <p:pic>
        <p:nvPicPr>
          <p:cNvPr id="15" name="Afbeelding 14">
            <a:extLst>
              <a:ext uri="{FF2B5EF4-FFF2-40B4-BE49-F238E27FC236}">
                <a16:creationId xmlns:a16="http://schemas.microsoft.com/office/drawing/2014/main" id="{08B00426-CF66-C142-90F4-0A7B8818FEF7}"/>
              </a:ext>
            </a:extLst>
          </p:cNvPr>
          <p:cNvPicPr>
            <a:picLocks noChangeAspect="1"/>
          </p:cNvPicPr>
          <p:nvPr userDrawn="1"/>
        </p:nvPicPr>
        <p:blipFill>
          <a:blip r:embed="rId19"/>
          <a:stretch>
            <a:fillRect/>
          </a:stretch>
        </p:blipFill>
        <p:spPr>
          <a:xfrm>
            <a:off x="10185400" y="6070600"/>
            <a:ext cx="2006600" cy="787400"/>
          </a:xfrm>
          <a:prstGeom prst="rect">
            <a:avLst/>
          </a:prstGeom>
        </p:spPr>
      </p:pic>
      <p:sp>
        <p:nvSpPr>
          <p:cNvPr id="3" name="Tijdelijke aanduiding voor tekst 2">
            <a:extLst>
              <a:ext uri="{FF2B5EF4-FFF2-40B4-BE49-F238E27FC236}">
                <a16:creationId xmlns:a16="http://schemas.microsoft.com/office/drawing/2014/main" id="{CCDAC8EF-A65C-6F44-82CA-952CF5A43FD2}"/>
              </a:ext>
            </a:extLst>
          </p:cNvPr>
          <p:cNvSpPr>
            <a:spLocks noGrp="1"/>
          </p:cNvSpPr>
          <p:nvPr>
            <p:ph type="body" idx="1"/>
          </p:nvPr>
        </p:nvSpPr>
        <p:spPr>
          <a:xfrm>
            <a:off x="367200" y="1090800"/>
            <a:ext cx="10520459" cy="4567050"/>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titel 1">
            <a:extLst>
              <a:ext uri="{FF2B5EF4-FFF2-40B4-BE49-F238E27FC236}">
                <a16:creationId xmlns:a16="http://schemas.microsoft.com/office/drawing/2014/main" id="{64DA325A-65A9-2A48-A792-33879ECE2265}"/>
              </a:ext>
            </a:extLst>
          </p:cNvPr>
          <p:cNvSpPr>
            <a:spLocks noGrp="1"/>
          </p:cNvSpPr>
          <p:nvPr>
            <p:ph type="title"/>
          </p:nvPr>
        </p:nvSpPr>
        <p:spPr>
          <a:xfrm>
            <a:off x="367200" y="356400"/>
            <a:ext cx="10515600" cy="635189"/>
          </a:xfrm>
          <a:prstGeom prst="rect">
            <a:avLst/>
          </a:prstGeom>
        </p:spPr>
        <p:txBody>
          <a:bodyPr vert="horz" wrap="none"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3149920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6" r:id="rId5"/>
    <p:sldLayoutId id="2147483657" r:id="rId6"/>
    <p:sldLayoutId id="2147483667" r:id="rId7"/>
    <p:sldLayoutId id="2147483669" r:id="rId8"/>
    <p:sldLayoutId id="2147483670" r:id="rId9"/>
    <p:sldLayoutId id="2147483671" r:id="rId10"/>
    <p:sldLayoutId id="2147483658" r:id="rId11"/>
    <p:sldLayoutId id="2147483659" r:id="rId12"/>
    <p:sldLayoutId id="2147483672" r:id="rId13"/>
    <p:sldLayoutId id="2147483679" r:id="rId14"/>
    <p:sldLayoutId id="2147483674" r:id="rId15"/>
    <p:sldLayoutId id="2147483677" r:id="rId16"/>
    <p:sldLayoutId id="2147483680" r:id="rId17"/>
  </p:sldLayoutIdLst>
  <p:txStyles>
    <p:titleStyle>
      <a:lvl1pPr algn="l" defTabSz="914400" rtl="0" eaLnBrk="1" latinLnBrk="0" hangingPunct="1">
        <a:lnSpc>
          <a:spcPct val="90000"/>
        </a:lnSpc>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43" userDrawn="1">
          <p15:clr>
            <a:srgbClr val="F26B43"/>
          </p15:clr>
        </p15:guide>
        <p15:guide id="2" pos="495" userDrawn="1">
          <p15:clr>
            <a:srgbClr val="F26B43"/>
          </p15:clr>
        </p15:guide>
        <p15:guide id="3" orient="horz" pos="510" userDrawn="1">
          <p15:clr>
            <a:srgbClr val="F26B43"/>
          </p15:clr>
        </p15:guide>
        <p15:guide id="4" orient="horz" pos="916" userDrawn="1">
          <p15:clr>
            <a:srgbClr val="F26B43"/>
          </p15:clr>
        </p15:guide>
        <p15:guide id="5" pos="7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C8437C1C-7C83-BA87-642A-8AFF22B6ADBE}"/>
              </a:ext>
            </a:extLst>
          </p:cNvPr>
          <p:cNvPicPr>
            <a:picLocks noGrp="1" noChangeAspect="1"/>
          </p:cNvPicPr>
          <p:nvPr>
            <p:ph type="pic" sz="quarter" idx="13"/>
          </p:nvPr>
        </p:nvPicPr>
        <p:blipFill>
          <a:blip r:embed="rId2"/>
          <a:srcRect t="26414" b="26414"/>
          <a:stretch/>
        </p:blipFill>
        <p:spPr>
          <a:xfrm>
            <a:off x="0" y="1282187"/>
            <a:ext cx="12192000" cy="4603289"/>
          </a:xfrm>
        </p:spPr>
      </p:pic>
      <p:sp>
        <p:nvSpPr>
          <p:cNvPr id="6" name="Ondertitel 5">
            <a:extLst>
              <a:ext uri="{FF2B5EF4-FFF2-40B4-BE49-F238E27FC236}">
                <a16:creationId xmlns:a16="http://schemas.microsoft.com/office/drawing/2014/main" id="{7C7DBD0C-C1FE-1746-90CA-6C9030CE932C}"/>
              </a:ext>
            </a:extLst>
          </p:cNvPr>
          <p:cNvSpPr>
            <a:spLocks noGrp="1"/>
          </p:cNvSpPr>
          <p:nvPr>
            <p:ph type="subTitle" idx="1"/>
          </p:nvPr>
        </p:nvSpPr>
        <p:spPr/>
        <p:txBody>
          <a:bodyPr/>
          <a:lstStyle/>
          <a:p>
            <a:r>
              <a:rPr lang="nl-NL" dirty="0"/>
              <a:t>Vandaag gaan we van start!</a:t>
            </a:r>
          </a:p>
          <a:p>
            <a:endParaRPr lang="nl-NL" dirty="0"/>
          </a:p>
        </p:txBody>
      </p:sp>
      <p:sp>
        <p:nvSpPr>
          <p:cNvPr id="5" name="Titel 4">
            <a:extLst>
              <a:ext uri="{FF2B5EF4-FFF2-40B4-BE49-F238E27FC236}">
                <a16:creationId xmlns:a16="http://schemas.microsoft.com/office/drawing/2014/main" id="{33CF1A80-226E-B346-BEB1-F3380D12D440}"/>
              </a:ext>
            </a:extLst>
          </p:cNvPr>
          <p:cNvSpPr>
            <a:spLocks noGrp="1"/>
          </p:cNvSpPr>
          <p:nvPr>
            <p:ph type="ctrTitle"/>
          </p:nvPr>
        </p:nvSpPr>
        <p:spPr/>
        <p:txBody>
          <a:bodyPr/>
          <a:lstStyle/>
          <a:p>
            <a:r>
              <a:rPr lang="nl-NL" dirty="0"/>
              <a:t>Ons Pientere Schoolplein</a:t>
            </a:r>
          </a:p>
        </p:txBody>
      </p:sp>
    </p:spTree>
    <p:extLst>
      <p:ext uri="{BB962C8B-B14F-4D97-AF65-F5344CB8AC3E}">
        <p14:creationId xmlns:p14="http://schemas.microsoft.com/office/powerpoint/2010/main" val="362998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C0859-3512-4367-6B30-83F2047412BF}"/>
              </a:ext>
            </a:extLst>
          </p:cNvPr>
          <p:cNvSpPr>
            <a:spLocks noGrp="1"/>
          </p:cNvSpPr>
          <p:nvPr>
            <p:ph type="title"/>
          </p:nvPr>
        </p:nvSpPr>
        <p:spPr/>
        <p:txBody>
          <a:bodyPr/>
          <a:lstStyle/>
          <a:p>
            <a:r>
              <a:rPr lang="nl-NL" dirty="0"/>
              <a:t>Pienter, wat betekent dat?</a:t>
            </a:r>
          </a:p>
        </p:txBody>
      </p:sp>
      <p:sp>
        <p:nvSpPr>
          <p:cNvPr id="3" name="Tijdelijke aanduiding voor inhoud 2">
            <a:extLst>
              <a:ext uri="{FF2B5EF4-FFF2-40B4-BE49-F238E27FC236}">
                <a16:creationId xmlns:a16="http://schemas.microsoft.com/office/drawing/2014/main" id="{002BBE04-C200-A2D7-3F02-3985D8132392}"/>
              </a:ext>
            </a:extLst>
          </p:cNvPr>
          <p:cNvSpPr>
            <a:spLocks noGrp="1"/>
          </p:cNvSpPr>
          <p:nvPr>
            <p:ph idx="1"/>
          </p:nvPr>
        </p:nvSpPr>
        <p:spPr>
          <a:xfrm>
            <a:off x="1065290" y="1788891"/>
            <a:ext cx="6315971" cy="4567050"/>
          </a:xfrm>
        </p:spPr>
        <p:txBody>
          <a:bodyPr/>
          <a:lstStyle/>
          <a:p>
            <a:r>
              <a:rPr lang="nl-NL" dirty="0"/>
              <a:t>‘Pienter’ is een ouderwets woord voor ‘slim’</a:t>
            </a:r>
          </a:p>
          <a:p>
            <a:pPr lvl="1"/>
            <a:r>
              <a:rPr lang="nl-NL" dirty="0"/>
              <a:t>Je kunt bijvoorbeeld zeggen: </a:t>
            </a:r>
            <a:br>
              <a:rPr lang="nl-NL" dirty="0"/>
            </a:br>
            <a:br>
              <a:rPr lang="nl-NL" dirty="0"/>
            </a:br>
            <a:r>
              <a:rPr lang="nl-NL" i="1" dirty="0"/>
              <a:t>“Hij snapt het vlug en reageert snel, dus hij is vast een pientere jongen.”</a:t>
            </a:r>
            <a:br>
              <a:rPr lang="nl-NL" i="1" dirty="0"/>
            </a:br>
            <a:endParaRPr lang="nl-NL" i="1" dirty="0"/>
          </a:p>
          <a:p>
            <a:r>
              <a:rPr lang="nl-NL" dirty="0"/>
              <a:t>Kennen jullie ook moderne voorbeelden van </a:t>
            </a:r>
            <a:r>
              <a:rPr lang="nl-NL" i="1" dirty="0"/>
              <a:t>dingen</a:t>
            </a:r>
            <a:r>
              <a:rPr lang="nl-NL" dirty="0"/>
              <a:t> die we ‘slim’ noemen?</a:t>
            </a:r>
          </a:p>
          <a:p>
            <a:pPr lvl="1"/>
            <a:r>
              <a:rPr lang="nl-NL" dirty="0"/>
              <a:t>Smartphone, smart tv, slimme thermostaat, slimme camera’s, …</a:t>
            </a:r>
          </a:p>
        </p:txBody>
      </p:sp>
      <p:pic>
        <p:nvPicPr>
          <p:cNvPr id="5" name="Afbeelding 4">
            <a:extLst>
              <a:ext uri="{FF2B5EF4-FFF2-40B4-BE49-F238E27FC236}">
                <a16:creationId xmlns:a16="http://schemas.microsoft.com/office/drawing/2014/main" id="{F3D0A37A-1E3D-2E09-4820-7B7EACB95120}"/>
              </a:ext>
            </a:extLst>
          </p:cNvPr>
          <p:cNvPicPr>
            <a:picLocks noChangeAspect="1"/>
          </p:cNvPicPr>
          <p:nvPr/>
        </p:nvPicPr>
        <p:blipFill>
          <a:blip r:embed="rId2"/>
          <a:stretch>
            <a:fillRect/>
          </a:stretch>
        </p:blipFill>
        <p:spPr>
          <a:xfrm>
            <a:off x="7381261" y="673994"/>
            <a:ext cx="4095750" cy="2705100"/>
          </a:xfrm>
          <a:prstGeom prst="rect">
            <a:avLst/>
          </a:prstGeom>
        </p:spPr>
      </p:pic>
    </p:spTree>
    <p:extLst>
      <p:ext uri="{BB962C8B-B14F-4D97-AF65-F5344CB8AC3E}">
        <p14:creationId xmlns:p14="http://schemas.microsoft.com/office/powerpoint/2010/main" val="125509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9425F-BE55-3007-9699-49ABB3AF1790}"/>
              </a:ext>
            </a:extLst>
          </p:cNvPr>
          <p:cNvSpPr>
            <a:spLocks noGrp="1"/>
          </p:cNvSpPr>
          <p:nvPr>
            <p:ph type="title"/>
          </p:nvPr>
        </p:nvSpPr>
        <p:spPr/>
        <p:txBody>
          <a:bodyPr/>
          <a:lstStyle/>
          <a:p>
            <a:r>
              <a:rPr lang="nl-NL" dirty="0"/>
              <a:t>Hoe kan een schoolplein pienter zijn?</a:t>
            </a:r>
          </a:p>
        </p:txBody>
      </p:sp>
      <p:sp>
        <p:nvSpPr>
          <p:cNvPr id="3" name="Tijdelijke aanduiding voor inhoud 2">
            <a:extLst>
              <a:ext uri="{FF2B5EF4-FFF2-40B4-BE49-F238E27FC236}">
                <a16:creationId xmlns:a16="http://schemas.microsoft.com/office/drawing/2014/main" id="{5A9582D9-B301-7FE8-2453-25D33AF89328}"/>
              </a:ext>
            </a:extLst>
          </p:cNvPr>
          <p:cNvSpPr>
            <a:spLocks noGrp="1"/>
          </p:cNvSpPr>
          <p:nvPr>
            <p:ph idx="1"/>
          </p:nvPr>
        </p:nvSpPr>
        <p:spPr>
          <a:xfrm>
            <a:off x="835770" y="1779058"/>
            <a:ext cx="10520459" cy="4567050"/>
          </a:xfrm>
        </p:spPr>
        <p:txBody>
          <a:bodyPr>
            <a:normAutofit/>
          </a:bodyPr>
          <a:lstStyle/>
          <a:p>
            <a:r>
              <a:rPr lang="nl-NL" dirty="0"/>
              <a:t>Wat hebben dingen die we ‘slim’ noemen met elkaar gemeen?</a:t>
            </a:r>
          </a:p>
          <a:p>
            <a:pPr lvl="1"/>
            <a:r>
              <a:rPr lang="nl-NL" dirty="0"/>
              <a:t>Ze zijn verbonden met het internet en ze verzamelen data.</a:t>
            </a:r>
            <a:br>
              <a:rPr lang="nl-NL" dirty="0"/>
            </a:br>
            <a:endParaRPr lang="nl-NL" dirty="0"/>
          </a:p>
          <a:p>
            <a:pPr lvl="1"/>
            <a:r>
              <a:rPr lang="nl-NL" dirty="0"/>
              <a:t>Ze helpen ons om dingen te weten te komen, zodat wij er slimmer mee om kunnen gaan. </a:t>
            </a:r>
            <a:br>
              <a:rPr lang="nl-NL" dirty="0"/>
            </a:br>
            <a:endParaRPr lang="nl-NL" dirty="0"/>
          </a:p>
          <a:p>
            <a:r>
              <a:rPr lang="nl-NL" dirty="0"/>
              <a:t>Wat zou het dan betekenen als een schoolplein ‘slim’ is?</a:t>
            </a:r>
          </a:p>
          <a:p>
            <a:pPr lvl="1"/>
            <a:r>
              <a:rPr lang="nl-NL" dirty="0"/>
              <a:t>Dat er gegevens over het schoolplein worden verzameld, die ons iets kunnen leren over hoe het op het schoolplein is.</a:t>
            </a:r>
            <a:br>
              <a:rPr lang="nl-NL" dirty="0"/>
            </a:br>
            <a:endParaRPr lang="nl-NL" dirty="0"/>
          </a:p>
          <a:p>
            <a:pPr lvl="2"/>
            <a:endParaRPr lang="nl-NL" dirty="0"/>
          </a:p>
        </p:txBody>
      </p:sp>
    </p:spTree>
    <p:extLst>
      <p:ext uri="{BB962C8B-B14F-4D97-AF65-F5344CB8AC3E}">
        <p14:creationId xmlns:p14="http://schemas.microsoft.com/office/powerpoint/2010/main" val="368143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9425F-BE55-3007-9699-49ABB3AF1790}"/>
              </a:ext>
            </a:extLst>
          </p:cNvPr>
          <p:cNvSpPr>
            <a:spLocks noGrp="1"/>
          </p:cNvSpPr>
          <p:nvPr>
            <p:ph type="title"/>
          </p:nvPr>
        </p:nvSpPr>
        <p:spPr>
          <a:xfrm>
            <a:off x="367200" y="356400"/>
            <a:ext cx="10515600" cy="635189"/>
          </a:xfrm>
        </p:spPr>
        <p:txBody>
          <a:bodyPr wrap="none" anchor="t">
            <a:normAutofit/>
          </a:bodyPr>
          <a:lstStyle/>
          <a:p>
            <a:r>
              <a:rPr lang="nl-NL" dirty="0"/>
              <a:t>Waarom doen we mee?</a:t>
            </a:r>
          </a:p>
        </p:txBody>
      </p:sp>
      <p:sp>
        <p:nvSpPr>
          <p:cNvPr id="3" name="Tijdelijke aanduiding voor inhoud 2">
            <a:extLst>
              <a:ext uri="{FF2B5EF4-FFF2-40B4-BE49-F238E27FC236}">
                <a16:creationId xmlns:a16="http://schemas.microsoft.com/office/drawing/2014/main" id="{5A9582D9-B301-7FE8-2453-25D33AF89328}"/>
              </a:ext>
            </a:extLst>
          </p:cNvPr>
          <p:cNvSpPr>
            <a:spLocks noGrp="1"/>
          </p:cNvSpPr>
          <p:nvPr>
            <p:ph idx="1"/>
          </p:nvPr>
        </p:nvSpPr>
        <p:spPr>
          <a:xfrm>
            <a:off x="835770" y="1729897"/>
            <a:ext cx="6358037" cy="4567050"/>
          </a:xfrm>
        </p:spPr>
        <p:txBody>
          <a:bodyPr>
            <a:normAutofit/>
          </a:bodyPr>
          <a:lstStyle/>
          <a:p>
            <a:pPr>
              <a:spcAft>
                <a:spcPts val="600"/>
              </a:spcAft>
            </a:pPr>
            <a:r>
              <a:rPr lang="nl-NL" dirty="0"/>
              <a:t>Op een Pienter Schoolplein staan </a:t>
            </a:r>
            <a:r>
              <a:rPr lang="nl-NL" b="1" dirty="0"/>
              <a:t>sensoren</a:t>
            </a:r>
            <a:r>
              <a:rPr lang="nl-NL" dirty="0"/>
              <a:t> die het klimaat van het schoolplein meten</a:t>
            </a:r>
            <a:br>
              <a:rPr lang="nl-NL" dirty="0"/>
            </a:br>
            <a:endParaRPr lang="nl-NL" dirty="0"/>
          </a:p>
          <a:p>
            <a:pPr>
              <a:spcAft>
                <a:spcPts val="600"/>
              </a:spcAft>
            </a:pPr>
            <a:r>
              <a:rPr lang="nl-NL" dirty="0"/>
              <a:t>Is het altijd prettig om op het schoolplein te zijn? Wat zou je daar kunnen meten?</a:t>
            </a:r>
          </a:p>
          <a:p>
            <a:pPr>
              <a:spcAft>
                <a:spcPts val="600"/>
              </a:spcAft>
            </a:pPr>
            <a:endParaRPr lang="nl-NL" dirty="0"/>
          </a:p>
          <a:p>
            <a:pPr>
              <a:spcAft>
                <a:spcPts val="600"/>
              </a:spcAft>
            </a:pPr>
            <a:r>
              <a:rPr lang="nl-NL" dirty="0"/>
              <a:t>Een Pienter Schoolplein meet voor ons dingen die het prettiger maken op het schoolplein</a:t>
            </a:r>
          </a:p>
          <a:p>
            <a:pPr lvl="1">
              <a:spcAft>
                <a:spcPts val="600"/>
              </a:spcAft>
            </a:pPr>
            <a:r>
              <a:rPr lang="nl-NL" dirty="0"/>
              <a:t>Temperatuur</a:t>
            </a:r>
          </a:p>
          <a:p>
            <a:pPr lvl="1">
              <a:spcAft>
                <a:spcPts val="600"/>
              </a:spcAft>
            </a:pPr>
            <a:r>
              <a:rPr lang="nl-NL" dirty="0"/>
              <a:t>Hoe vochtig de bodem is</a:t>
            </a:r>
          </a:p>
          <a:p>
            <a:pPr marL="457200" lvl="1" indent="0">
              <a:spcAft>
                <a:spcPts val="600"/>
              </a:spcAft>
              <a:buNone/>
            </a:pPr>
            <a:endParaRPr lang="nl-NL" dirty="0"/>
          </a:p>
          <a:p>
            <a:pPr lvl="1">
              <a:spcAft>
                <a:spcPts val="600"/>
              </a:spcAft>
            </a:pPr>
            <a:endParaRPr lang="nl-NL" dirty="0"/>
          </a:p>
        </p:txBody>
      </p:sp>
      <p:pic>
        <p:nvPicPr>
          <p:cNvPr id="13" name="Afbeelding 12">
            <a:extLst>
              <a:ext uri="{FF2B5EF4-FFF2-40B4-BE49-F238E27FC236}">
                <a16:creationId xmlns:a16="http://schemas.microsoft.com/office/drawing/2014/main" id="{761AA6D1-16F4-032F-4B41-78231E57252B}"/>
              </a:ext>
            </a:extLst>
          </p:cNvPr>
          <p:cNvPicPr>
            <a:picLocks noChangeAspect="1"/>
          </p:cNvPicPr>
          <p:nvPr/>
        </p:nvPicPr>
        <p:blipFill>
          <a:blip r:embed="rId3"/>
          <a:stretch>
            <a:fillRect/>
          </a:stretch>
        </p:blipFill>
        <p:spPr>
          <a:xfrm>
            <a:off x="7792064" y="673994"/>
            <a:ext cx="3456039" cy="2600337"/>
          </a:xfrm>
          <a:prstGeom prst="rect">
            <a:avLst/>
          </a:prstGeom>
        </p:spPr>
      </p:pic>
    </p:spTree>
    <p:extLst>
      <p:ext uri="{BB962C8B-B14F-4D97-AF65-F5344CB8AC3E}">
        <p14:creationId xmlns:p14="http://schemas.microsoft.com/office/powerpoint/2010/main" val="334271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9425F-BE55-3007-9699-49ABB3AF1790}"/>
              </a:ext>
            </a:extLst>
          </p:cNvPr>
          <p:cNvSpPr>
            <a:spLocks noGrp="1"/>
          </p:cNvSpPr>
          <p:nvPr>
            <p:ph type="title"/>
          </p:nvPr>
        </p:nvSpPr>
        <p:spPr/>
        <p:txBody>
          <a:bodyPr>
            <a:normAutofit fontScale="90000"/>
          </a:bodyPr>
          <a:lstStyle/>
          <a:p>
            <a:r>
              <a:rPr lang="nl-NL" dirty="0"/>
              <a:t>Klimaat-adaptatie: </a:t>
            </a:r>
            <a:r>
              <a:rPr lang="nl-NL" sz="3200" dirty="0"/>
              <a:t>Dat we ons aanpassen aan </a:t>
            </a:r>
            <a:br>
              <a:rPr lang="nl-NL" sz="3200" dirty="0"/>
            </a:br>
            <a:r>
              <a:rPr lang="nl-NL" sz="3200" dirty="0"/>
              <a:t>het veranderende weer</a:t>
            </a:r>
            <a:endParaRPr lang="nl-NL" dirty="0"/>
          </a:p>
        </p:txBody>
      </p:sp>
      <p:sp>
        <p:nvSpPr>
          <p:cNvPr id="3" name="Tijdelijke aanduiding voor inhoud 2">
            <a:extLst>
              <a:ext uri="{FF2B5EF4-FFF2-40B4-BE49-F238E27FC236}">
                <a16:creationId xmlns:a16="http://schemas.microsoft.com/office/drawing/2014/main" id="{5A9582D9-B301-7FE8-2453-25D33AF89328}"/>
              </a:ext>
            </a:extLst>
          </p:cNvPr>
          <p:cNvSpPr>
            <a:spLocks noGrp="1"/>
          </p:cNvSpPr>
          <p:nvPr>
            <p:ph idx="1"/>
          </p:nvPr>
        </p:nvSpPr>
        <p:spPr>
          <a:xfrm>
            <a:off x="835770" y="1710233"/>
            <a:ext cx="10520459" cy="4567050"/>
          </a:xfrm>
        </p:spPr>
        <p:txBody>
          <a:bodyPr/>
          <a:lstStyle/>
          <a:p>
            <a:r>
              <a:rPr lang="nl-NL" dirty="0"/>
              <a:t>Op welke manier verandert ons klimaat?</a:t>
            </a:r>
          </a:p>
          <a:p>
            <a:pPr lvl="1"/>
            <a:r>
              <a:rPr lang="nl-NL" dirty="0"/>
              <a:t>Het wordt warmer</a:t>
            </a:r>
          </a:p>
          <a:p>
            <a:pPr lvl="1"/>
            <a:r>
              <a:rPr lang="nl-NL" dirty="0"/>
              <a:t>Het regent vaker heel hard</a:t>
            </a:r>
          </a:p>
          <a:p>
            <a:pPr lvl="1"/>
            <a:r>
              <a:rPr lang="nl-NL" dirty="0"/>
              <a:t>Het is vaker lang achter elkaar droog</a:t>
            </a:r>
          </a:p>
          <a:p>
            <a:pPr lvl="1"/>
            <a:r>
              <a:rPr lang="nl-NL" dirty="0"/>
              <a:t>Je merkt het niet elke dag, maar het gebeurt stapje voor stapje gedurende een langere tijd</a:t>
            </a:r>
          </a:p>
          <a:p>
            <a:pPr lvl="1"/>
            <a:endParaRPr lang="nl-NL" dirty="0"/>
          </a:p>
          <a:p>
            <a:r>
              <a:rPr lang="nl-NL" dirty="0"/>
              <a:t>Met een Pienter Schoolplein komen we te weten hoe goed we er op school tegen kunnen dat het klimaat verandert.</a:t>
            </a:r>
          </a:p>
          <a:p>
            <a:endParaRPr lang="nl-NL" dirty="0"/>
          </a:p>
          <a:p>
            <a:endParaRPr lang="nl-NL" dirty="0"/>
          </a:p>
          <a:p>
            <a:pPr marL="457200" lvl="1" indent="0">
              <a:buNone/>
            </a:pPr>
            <a:endParaRPr lang="nl-NL" dirty="0"/>
          </a:p>
          <a:p>
            <a:pPr marL="457200" lvl="1" indent="0">
              <a:buNone/>
            </a:pPr>
            <a:endParaRPr lang="nl-NL" dirty="0"/>
          </a:p>
        </p:txBody>
      </p:sp>
    </p:spTree>
    <p:extLst>
      <p:ext uri="{BB962C8B-B14F-4D97-AF65-F5344CB8AC3E}">
        <p14:creationId xmlns:p14="http://schemas.microsoft.com/office/powerpoint/2010/main" val="90532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9425F-BE55-3007-9699-49ABB3AF1790}"/>
              </a:ext>
            </a:extLst>
          </p:cNvPr>
          <p:cNvSpPr>
            <a:spLocks noGrp="1"/>
          </p:cNvSpPr>
          <p:nvPr>
            <p:ph type="title"/>
          </p:nvPr>
        </p:nvSpPr>
        <p:spPr/>
        <p:txBody>
          <a:bodyPr/>
          <a:lstStyle/>
          <a:p>
            <a:r>
              <a:rPr lang="nl-NL" dirty="0"/>
              <a:t>Wat gaan we doen?</a:t>
            </a:r>
          </a:p>
        </p:txBody>
      </p:sp>
      <p:sp>
        <p:nvSpPr>
          <p:cNvPr id="3" name="Tijdelijke aanduiding voor inhoud 2">
            <a:extLst>
              <a:ext uri="{FF2B5EF4-FFF2-40B4-BE49-F238E27FC236}">
                <a16:creationId xmlns:a16="http://schemas.microsoft.com/office/drawing/2014/main" id="{5A9582D9-B301-7FE8-2453-25D33AF89328}"/>
              </a:ext>
            </a:extLst>
          </p:cNvPr>
          <p:cNvSpPr>
            <a:spLocks noGrp="1"/>
          </p:cNvSpPr>
          <p:nvPr>
            <p:ph idx="1"/>
          </p:nvPr>
        </p:nvSpPr>
        <p:spPr>
          <a:xfrm>
            <a:off x="1104619" y="2015032"/>
            <a:ext cx="10520459" cy="4567050"/>
          </a:xfrm>
        </p:spPr>
        <p:txBody>
          <a:bodyPr>
            <a:normAutofit/>
          </a:bodyPr>
          <a:lstStyle/>
          <a:p>
            <a:pPr marL="514350" indent="-514350">
              <a:lnSpc>
                <a:spcPct val="150000"/>
              </a:lnSpc>
              <a:buFont typeface="+mj-lt"/>
              <a:buAutoNum type="arabicPeriod"/>
            </a:pPr>
            <a:r>
              <a:rPr lang="nl-NL" dirty="0"/>
              <a:t>We plaatsen de Pientere sensoren op het schoolplein (zo meteen)</a:t>
            </a:r>
          </a:p>
          <a:p>
            <a:pPr marL="514350" indent="-514350">
              <a:lnSpc>
                <a:spcPct val="150000"/>
              </a:lnSpc>
              <a:buFont typeface="+mj-lt"/>
              <a:buAutoNum type="arabicPeriod"/>
            </a:pPr>
            <a:r>
              <a:rPr lang="nl-NL" dirty="0"/>
              <a:t>We leren hoe je klimaatonderzoek doet (les 2)</a:t>
            </a:r>
          </a:p>
          <a:p>
            <a:pPr marL="514350" indent="-514350">
              <a:lnSpc>
                <a:spcPct val="150000"/>
              </a:lnSpc>
              <a:buFont typeface="+mj-lt"/>
              <a:buAutoNum type="arabicPeriod"/>
            </a:pPr>
            <a:r>
              <a:rPr lang="nl-NL" dirty="0"/>
              <a:t>We houden de meetgegevens van de sensoren in de gaten (tussen de lessen door)</a:t>
            </a:r>
          </a:p>
          <a:p>
            <a:pPr marL="514350" indent="-514350">
              <a:lnSpc>
                <a:spcPct val="150000"/>
              </a:lnSpc>
              <a:buFont typeface="+mj-lt"/>
              <a:buAutoNum type="arabicPeriod"/>
            </a:pPr>
            <a:r>
              <a:rPr lang="nl-NL" dirty="0"/>
              <a:t>We onderzoeken hoe we Ons Pientere Schoolplein nog beter kunnen aanpassen op het veranderende klimaat (les 3)</a:t>
            </a:r>
          </a:p>
        </p:txBody>
      </p:sp>
    </p:spTree>
    <p:extLst>
      <p:ext uri="{BB962C8B-B14F-4D97-AF65-F5344CB8AC3E}">
        <p14:creationId xmlns:p14="http://schemas.microsoft.com/office/powerpoint/2010/main" val="395218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FE53840B-540A-30E1-6927-2E7EB0EEBF5D}"/>
              </a:ext>
            </a:extLst>
          </p:cNvPr>
          <p:cNvPicPr>
            <a:picLocks noGrp="1" noChangeAspect="1"/>
          </p:cNvPicPr>
          <p:nvPr>
            <p:ph type="pic" sz="quarter" idx="10"/>
          </p:nvPr>
        </p:nvPicPr>
        <p:blipFill>
          <a:blip r:embed="rId2"/>
          <a:srcRect t="2589" b="2589"/>
          <a:stretch/>
        </p:blipFill>
        <p:spPr/>
      </p:pic>
      <p:sp>
        <p:nvSpPr>
          <p:cNvPr id="2" name="Titel 1">
            <a:extLst>
              <a:ext uri="{FF2B5EF4-FFF2-40B4-BE49-F238E27FC236}">
                <a16:creationId xmlns:a16="http://schemas.microsoft.com/office/drawing/2014/main" id="{F250219C-9EDB-81C6-D1F5-6C01A05F8123}"/>
              </a:ext>
            </a:extLst>
          </p:cNvPr>
          <p:cNvSpPr>
            <a:spLocks noGrp="1"/>
          </p:cNvSpPr>
          <p:nvPr>
            <p:ph type="ctrTitle" idx="4294967295"/>
          </p:nvPr>
        </p:nvSpPr>
        <p:spPr>
          <a:xfrm>
            <a:off x="3451122" y="1938440"/>
            <a:ext cx="9144000" cy="2387600"/>
          </a:xfrm>
        </p:spPr>
        <p:txBody>
          <a:bodyPr/>
          <a:lstStyle/>
          <a:p>
            <a:r>
              <a:rPr lang="nl-NL" dirty="0">
                <a:solidFill>
                  <a:schemeClr val="bg1"/>
                </a:solidFill>
              </a:rPr>
              <a:t>Start het onderzoek!</a:t>
            </a:r>
          </a:p>
        </p:txBody>
      </p:sp>
      <p:sp>
        <p:nvSpPr>
          <p:cNvPr id="3" name="Ondertitel 2">
            <a:extLst>
              <a:ext uri="{FF2B5EF4-FFF2-40B4-BE49-F238E27FC236}">
                <a16:creationId xmlns:a16="http://schemas.microsoft.com/office/drawing/2014/main" id="{84A2ECE7-8359-B349-5184-15E1590C8855}"/>
              </a:ext>
            </a:extLst>
          </p:cNvPr>
          <p:cNvSpPr>
            <a:spLocks noGrp="1"/>
          </p:cNvSpPr>
          <p:nvPr>
            <p:ph type="subTitle" idx="4294967295"/>
          </p:nvPr>
        </p:nvSpPr>
        <p:spPr>
          <a:xfrm>
            <a:off x="2615380" y="2596612"/>
            <a:ext cx="9144000" cy="1655762"/>
          </a:xfrm>
        </p:spPr>
        <p:txBody>
          <a:bodyPr/>
          <a:lstStyle/>
          <a:p>
            <a:r>
              <a:rPr lang="nl-NL" dirty="0">
                <a:solidFill>
                  <a:schemeClr val="bg1"/>
                </a:solidFill>
              </a:rPr>
              <a:t>We plaatsen de pientere sensoren op het schoolplein</a:t>
            </a:r>
          </a:p>
        </p:txBody>
      </p:sp>
    </p:spTree>
    <p:extLst>
      <p:ext uri="{BB962C8B-B14F-4D97-AF65-F5344CB8AC3E}">
        <p14:creationId xmlns:p14="http://schemas.microsoft.com/office/powerpoint/2010/main" val="1670051296"/>
      </p:ext>
    </p:extLst>
  </p:cSld>
  <p:clrMapOvr>
    <a:masterClrMapping/>
  </p:clrMapOvr>
</p:sld>
</file>

<file path=ppt/theme/theme1.xml><?xml version="1.0" encoding="utf-8"?>
<a:theme xmlns:a="http://schemas.openxmlformats.org/drawingml/2006/main" name="IVN Thema">
  <a:themeElements>
    <a:clrScheme name="IVN Kleurenschema">
      <a:dk1>
        <a:srgbClr val="000000"/>
      </a:dk1>
      <a:lt1>
        <a:srgbClr val="FFFFFF"/>
      </a:lt1>
      <a:dk2>
        <a:srgbClr val="44546A"/>
      </a:dk2>
      <a:lt2>
        <a:srgbClr val="E7E6E6"/>
      </a:lt2>
      <a:accent1>
        <a:srgbClr val="A3CC39"/>
      </a:accent1>
      <a:accent2>
        <a:srgbClr val="00ACC8"/>
      </a:accent2>
      <a:accent3>
        <a:srgbClr val="F78D1E"/>
      </a:accent3>
      <a:accent4>
        <a:srgbClr val="472E81"/>
      </a:accent4>
      <a:accent5>
        <a:srgbClr val="DB1473"/>
      </a:accent5>
      <a:accent6>
        <a:srgbClr val="E0EBB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EC73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VN Presentatie template 2021 v0_1" id="{87D9C958-7D3F-4A4A-9C8D-754FD6BB177A}" vid="{1A83FE22-AF2D-3841-B8D8-5BE277F92FE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nk xmlns="4d8565ec-28a4-4b5a-8b60-a6f151b38523">
      <Url xsi:nil="true"/>
      <Description xsi:nil="true"/>
    </Link>
    <lcf76f155ced4ddcb4097134ff3c332f xmlns="4d8565ec-28a4-4b5a-8b60-a6f151b3852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E6CF0342A5864B938401FAA291399D" ma:contentTypeVersion="15" ma:contentTypeDescription="Een nieuw document maken." ma:contentTypeScope="" ma:versionID="9c2c495e8296c27eb911c51a9563ea54">
  <xsd:schema xmlns:xsd="http://www.w3.org/2001/XMLSchema" xmlns:xs="http://www.w3.org/2001/XMLSchema" xmlns:p="http://schemas.microsoft.com/office/2006/metadata/properties" xmlns:ns2="4d8565ec-28a4-4b5a-8b60-a6f151b38523" xmlns:ns3="a513be27-0690-43e6-822f-b8789a0af4a0" targetNamespace="http://schemas.microsoft.com/office/2006/metadata/properties" ma:root="true" ma:fieldsID="136514e476a06c0aa8f849b2c1010394" ns2:_="" ns3:_="">
    <xsd:import namespace="4d8565ec-28a4-4b5a-8b60-a6f151b38523"/>
    <xsd:import namespace="a513be27-0690-43e6-822f-b8789a0af4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ink"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565ec-28a4-4b5a-8b60-a6f151b385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7693a91-8ebc-4126-aa76-e83446bf0480"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ink" ma:index="20"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13be27-0690-43e6-822f-b8789a0af4a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ECF35D-9958-4DDD-9A41-5261BEB4ECB0}">
  <ds:schemaRefs>
    <ds:schemaRef ds:uri="http://schemas.microsoft.com/sharepoint/v3/contenttype/forms"/>
  </ds:schemaRefs>
</ds:datastoreItem>
</file>

<file path=customXml/itemProps2.xml><?xml version="1.0" encoding="utf-8"?>
<ds:datastoreItem xmlns:ds="http://schemas.openxmlformats.org/officeDocument/2006/customXml" ds:itemID="{3985E6F3-9FD8-46A9-B464-7BC8A7C313CD}">
  <ds:schemaRefs>
    <ds:schemaRef ds:uri="http://www.w3.org/XML/1998/namespace"/>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BFEC5C3-37FB-46BA-AE94-B4EE468D7996}"/>
</file>

<file path=docProps/app.xml><?xml version="1.0" encoding="utf-8"?>
<Properties xmlns="http://schemas.openxmlformats.org/officeDocument/2006/extended-properties" xmlns:vt="http://schemas.openxmlformats.org/officeDocument/2006/docPropsVTypes">
  <Template>IVN Presentatie template 2022_leeg</Template>
  <TotalTime>2700</TotalTime>
  <Words>878</Words>
  <Application>Microsoft Office PowerPoint</Application>
  <PresentationFormat>Breedbeeld</PresentationFormat>
  <Paragraphs>64</Paragraphs>
  <Slides>7</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Aptos</vt:lpstr>
      <vt:lpstr>Arial</vt:lpstr>
      <vt:lpstr>ArialMT</vt:lpstr>
      <vt:lpstr>Calibri</vt:lpstr>
      <vt:lpstr>Courier New</vt:lpstr>
      <vt:lpstr>IVN Thema</vt:lpstr>
      <vt:lpstr>Ons Pientere Schoolplein</vt:lpstr>
      <vt:lpstr>Pienter, wat betekent dat?</vt:lpstr>
      <vt:lpstr>Hoe kan een schoolplein pienter zijn?</vt:lpstr>
      <vt:lpstr>Waarom doen we mee?</vt:lpstr>
      <vt:lpstr>Klimaat-adaptatie: Dat we ons aanpassen aan  het veranderende weer</vt:lpstr>
      <vt:lpstr>Wat gaan we doen?</vt:lpstr>
      <vt:lpstr>Start het onderzoek!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Dik Schaper</dc:creator>
  <cp:lastModifiedBy>Meike  Stieglis</cp:lastModifiedBy>
  <cp:revision>3</cp:revision>
  <dcterms:created xsi:type="dcterms:W3CDTF">2022-02-02T09:25:33Z</dcterms:created>
  <dcterms:modified xsi:type="dcterms:W3CDTF">2024-09-04T07:40:27Z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0x01010049E6CF0342A5864B938401FAA291399D</vt:lpwstr>
  </property>
</Properties>
</file>