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6B_B237F7C9.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sldIdLst>
    <p:sldId id="363" r:id="rId5"/>
    <p:sldId id="364" r:id="rId6"/>
    <p:sldId id="367" r:id="rId7"/>
    <p:sldId id="391" r:id="rId8"/>
    <p:sldId id="366" r:id="rId9"/>
    <p:sldId id="373" r:id="rId10"/>
    <p:sldId id="396" r:id="rId11"/>
    <p:sldId id="395" r:id="rId12"/>
    <p:sldId id="389" r:id="rId13"/>
    <p:sldId id="393" r:id="rId14"/>
    <p:sldId id="394" r:id="rId15"/>
    <p:sldId id="370" r:id="rId16"/>
    <p:sldId id="371" r:id="rId1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835F72-2798-2CC4-317F-F3C50000F3C2}" name="Esther Titselaar | NME Schouwen-Duiveland" initials="ET" userId="S::esther.titselaar@nmesd.nl::22cce67c-4ce4-4a69-a511-cbabc610b411" providerId="AD"/>
  <p188:author id="{0992C0F4-276E-0A8B-2EBC-3A8864FD16F2}" name="Merel Koopmans" initials="MK" userId="S::m.koopmans@ivn.nl::29289454-153a-4d79-ace8-65636c48aa2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1C2"/>
    <a:srgbClr val="FFB25D"/>
    <a:srgbClr val="FF9300"/>
    <a:srgbClr val="CBDD72"/>
    <a:srgbClr val="A5E0FD"/>
    <a:srgbClr val="F2DFEC"/>
    <a:srgbClr val="A5E0FE"/>
    <a:srgbClr val="C6DE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25D4B0-14B9-BF15-0EA7-B4F3DFFCF104}" v="142" dt="2025-10-23T13:32:44.462"/>
    <p1510:client id="{559761A6-C012-E4AC-2F20-3ED0B5617EF4}" v="129" dt="2025-10-25T11:39:07.34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61"/>
    <p:restoredTop sz="94532"/>
  </p:normalViewPr>
  <p:slideViewPr>
    <p:cSldViewPr snapToGrid="0">
      <p:cViewPr varScale="1">
        <p:scale>
          <a:sx n="59" d="100"/>
          <a:sy n="59" d="100"/>
        </p:scale>
        <p:origin x="58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sther Titselaar | NME Schouwen-Duiveland" userId="S::esther.titselaar_nmesd.nl#ext#@ivnned.onmicrosoft.com::e57d5d75-1b6e-409e-8f10-af6bdd830337" providerId="AD" clId="Web-{559761A6-C012-E4AC-2F20-3ED0B5617EF4}"/>
    <pc:docChg chg="modSld">
      <pc:chgData name="Esther Titselaar | NME Schouwen-Duiveland" userId="S::esther.titselaar_nmesd.nl#ext#@ivnned.onmicrosoft.com::e57d5d75-1b6e-409e-8f10-af6bdd830337" providerId="AD" clId="Web-{559761A6-C012-E4AC-2F20-3ED0B5617EF4}" dt="2025-10-25T11:39:07.347" v="116"/>
      <pc:docMkLst>
        <pc:docMk/>
      </pc:docMkLst>
      <pc:sldChg chg="addSp modSp">
        <pc:chgData name="Esther Titselaar | NME Schouwen-Duiveland" userId="S::esther.titselaar_nmesd.nl#ext#@ivnned.onmicrosoft.com::e57d5d75-1b6e-409e-8f10-af6bdd830337" providerId="AD" clId="Web-{559761A6-C012-E4AC-2F20-3ED0B5617EF4}" dt="2025-10-25T11:30:13.184" v="4"/>
        <pc:sldMkLst>
          <pc:docMk/>
          <pc:sldMk cId="2990012361" sldId="363"/>
        </pc:sldMkLst>
        <pc:spChg chg="mod">
          <ac:chgData name="Esther Titselaar | NME Schouwen-Duiveland" userId="S::esther.titselaar_nmesd.nl#ext#@ivnned.onmicrosoft.com::e57d5d75-1b6e-409e-8f10-af6bdd830337" providerId="AD" clId="Web-{559761A6-C012-E4AC-2F20-3ED0B5617EF4}" dt="2025-10-25T11:29:29.338" v="2" actId="14100"/>
          <ac:spMkLst>
            <pc:docMk/>
            <pc:sldMk cId="2990012361" sldId="363"/>
            <ac:spMk id="4" creationId="{4DF0ABF0-0EC2-CB4A-CD0B-61A93CA5BC45}"/>
          </ac:spMkLst>
        </pc:spChg>
        <pc:picChg chg="add mod">
          <ac:chgData name="Esther Titselaar | NME Schouwen-Duiveland" userId="S::esther.titselaar_nmesd.nl#ext#@ivnned.onmicrosoft.com::e57d5d75-1b6e-409e-8f10-af6bdd830337" providerId="AD" clId="Web-{559761A6-C012-E4AC-2F20-3ED0B5617EF4}" dt="2025-10-25T11:30:13.184" v="4"/>
          <ac:picMkLst>
            <pc:docMk/>
            <pc:sldMk cId="2990012361" sldId="363"/>
            <ac:picMk id="6" creationId="{FF1B3794-9ED0-9E0A-BC22-A7AA337B0F01}"/>
          </ac:picMkLst>
        </pc:picChg>
      </pc:sldChg>
      <pc:sldChg chg="addSp delSp modSp">
        <pc:chgData name="Esther Titselaar | NME Schouwen-Duiveland" userId="S::esther.titselaar_nmesd.nl#ext#@ivnned.onmicrosoft.com::e57d5d75-1b6e-409e-8f10-af6bdd830337" providerId="AD" clId="Web-{559761A6-C012-E4AC-2F20-3ED0B5617EF4}" dt="2025-10-25T11:33:05.143" v="54" actId="1076"/>
        <pc:sldMkLst>
          <pc:docMk/>
          <pc:sldMk cId="1417370582" sldId="389"/>
        </pc:sldMkLst>
        <pc:spChg chg="del">
          <ac:chgData name="Esther Titselaar | NME Schouwen-Duiveland" userId="S::esther.titselaar_nmesd.nl#ext#@ivnned.onmicrosoft.com::e57d5d75-1b6e-409e-8f10-af6bdd830337" providerId="AD" clId="Web-{559761A6-C012-E4AC-2F20-3ED0B5617EF4}" dt="2025-10-25T11:32:41.908" v="47"/>
          <ac:spMkLst>
            <pc:docMk/>
            <pc:sldMk cId="1417370582" sldId="389"/>
            <ac:spMk id="4" creationId="{08D6C053-637B-1465-FF76-CF3F81F10FFC}"/>
          </ac:spMkLst>
        </pc:spChg>
        <pc:picChg chg="add mod">
          <ac:chgData name="Esther Titselaar | NME Schouwen-Duiveland" userId="S::esther.titselaar_nmesd.nl#ext#@ivnned.onmicrosoft.com::e57d5d75-1b6e-409e-8f10-af6bdd830337" providerId="AD" clId="Web-{559761A6-C012-E4AC-2F20-3ED0B5617EF4}" dt="2025-10-25T11:33:05.143" v="54" actId="1076"/>
          <ac:picMkLst>
            <pc:docMk/>
            <pc:sldMk cId="1417370582" sldId="389"/>
            <ac:picMk id="2" creationId="{CFB90BE9-F182-63BC-DAB2-6A36C66E561E}"/>
          </ac:picMkLst>
        </pc:picChg>
        <pc:picChg chg="del">
          <ac:chgData name="Esther Titselaar | NME Schouwen-Duiveland" userId="S::esther.titselaar_nmesd.nl#ext#@ivnned.onmicrosoft.com::e57d5d75-1b6e-409e-8f10-af6bdd830337" providerId="AD" clId="Web-{559761A6-C012-E4AC-2F20-3ED0B5617EF4}" dt="2025-10-25T11:32:43.877" v="48"/>
          <ac:picMkLst>
            <pc:docMk/>
            <pc:sldMk cId="1417370582" sldId="389"/>
            <ac:picMk id="30" creationId="{4ED6FDBB-3342-6C4E-F7BF-8B313E4EEF2F}"/>
          </ac:picMkLst>
        </pc:picChg>
        <pc:picChg chg="del">
          <ac:chgData name="Esther Titselaar | NME Schouwen-Duiveland" userId="S::esther.titselaar_nmesd.nl#ext#@ivnned.onmicrosoft.com::e57d5d75-1b6e-409e-8f10-af6bdd830337" providerId="AD" clId="Web-{559761A6-C012-E4AC-2F20-3ED0B5617EF4}" dt="2025-10-25T11:32:54.502" v="51"/>
          <ac:picMkLst>
            <pc:docMk/>
            <pc:sldMk cId="1417370582" sldId="389"/>
            <ac:picMk id="31" creationId="{A3250C42-A32B-2941-6D5D-AC8A4D4E5A90}"/>
          </ac:picMkLst>
        </pc:picChg>
      </pc:sldChg>
      <pc:sldChg chg="modSp">
        <pc:chgData name="Esther Titselaar | NME Schouwen-Duiveland" userId="S::esther.titselaar_nmesd.nl#ext#@ivnned.onmicrosoft.com::e57d5d75-1b6e-409e-8f10-af6bdd830337" providerId="AD" clId="Web-{559761A6-C012-E4AC-2F20-3ED0B5617EF4}" dt="2025-10-25T11:38:33.468" v="108" actId="20577"/>
        <pc:sldMkLst>
          <pc:docMk/>
          <pc:sldMk cId="3531806246" sldId="391"/>
        </pc:sldMkLst>
        <pc:spChg chg="mod">
          <ac:chgData name="Esther Titselaar | NME Schouwen-Duiveland" userId="S::esther.titselaar_nmesd.nl#ext#@ivnned.onmicrosoft.com::e57d5d75-1b6e-409e-8f10-af6bdd830337" providerId="AD" clId="Web-{559761A6-C012-E4AC-2F20-3ED0B5617EF4}" dt="2025-10-25T11:30:40.122" v="7" actId="1076"/>
          <ac:spMkLst>
            <pc:docMk/>
            <pc:sldMk cId="3531806246" sldId="391"/>
            <ac:spMk id="6" creationId="{7BCE608E-F005-E269-422C-6083886D2603}"/>
          </ac:spMkLst>
        </pc:spChg>
        <pc:spChg chg="mod">
          <ac:chgData name="Esther Titselaar | NME Schouwen-Duiveland" userId="S::esther.titselaar_nmesd.nl#ext#@ivnned.onmicrosoft.com::e57d5d75-1b6e-409e-8f10-af6bdd830337" providerId="AD" clId="Web-{559761A6-C012-E4AC-2F20-3ED0B5617EF4}" dt="2025-10-25T11:31:30.718" v="27" actId="1076"/>
          <ac:spMkLst>
            <pc:docMk/>
            <pc:sldMk cId="3531806246" sldId="391"/>
            <ac:spMk id="11" creationId="{212BAA75-B107-E8F4-25CE-F9A6876BB3B1}"/>
          </ac:spMkLst>
        </pc:spChg>
        <pc:spChg chg="mod">
          <ac:chgData name="Esther Titselaar | NME Schouwen-Duiveland" userId="S::esther.titselaar_nmesd.nl#ext#@ivnned.onmicrosoft.com::e57d5d75-1b6e-409e-8f10-af6bdd830337" providerId="AD" clId="Web-{559761A6-C012-E4AC-2F20-3ED0B5617EF4}" dt="2025-10-25T11:38:30.514" v="107" actId="20577"/>
          <ac:spMkLst>
            <pc:docMk/>
            <pc:sldMk cId="3531806246" sldId="391"/>
            <ac:spMk id="12" creationId="{61EFBA51-BA5D-0465-1910-F551AC5DD9B2}"/>
          </ac:spMkLst>
        </pc:spChg>
        <pc:spChg chg="mod">
          <ac:chgData name="Esther Titselaar | NME Schouwen-Duiveland" userId="S::esther.titselaar_nmesd.nl#ext#@ivnned.onmicrosoft.com::e57d5d75-1b6e-409e-8f10-af6bdd830337" providerId="AD" clId="Web-{559761A6-C012-E4AC-2F20-3ED0B5617EF4}" dt="2025-10-25T11:38:33.468" v="108" actId="20577"/>
          <ac:spMkLst>
            <pc:docMk/>
            <pc:sldMk cId="3531806246" sldId="391"/>
            <ac:spMk id="17" creationId="{A11D1117-BD4C-C9AF-F097-0191B0792489}"/>
          </ac:spMkLst>
        </pc:spChg>
        <pc:spChg chg="mod">
          <ac:chgData name="Esther Titselaar | NME Schouwen-Duiveland" userId="S::esther.titselaar_nmesd.nl#ext#@ivnned.onmicrosoft.com::e57d5d75-1b6e-409e-8f10-af6bdd830337" providerId="AD" clId="Web-{559761A6-C012-E4AC-2F20-3ED0B5617EF4}" dt="2025-10-25T11:31:30.734" v="29" actId="1076"/>
          <ac:spMkLst>
            <pc:docMk/>
            <pc:sldMk cId="3531806246" sldId="391"/>
            <ac:spMk id="18" creationId="{12BC56BA-D2AC-3C93-6084-E8D78A28BA47}"/>
          </ac:spMkLst>
        </pc:spChg>
        <pc:picChg chg="mod">
          <ac:chgData name="Esther Titselaar | NME Schouwen-Duiveland" userId="S::esther.titselaar_nmesd.nl#ext#@ivnned.onmicrosoft.com::e57d5d75-1b6e-409e-8f10-af6bdd830337" providerId="AD" clId="Web-{559761A6-C012-E4AC-2F20-3ED0B5617EF4}" dt="2025-10-25T11:30:59.467" v="17" actId="1076"/>
          <ac:picMkLst>
            <pc:docMk/>
            <pc:sldMk cId="3531806246" sldId="391"/>
            <ac:picMk id="2" creationId="{E1ED5A2B-A8B3-88B8-65C1-A2E7333080B4}"/>
          </ac:picMkLst>
        </pc:picChg>
        <pc:picChg chg="mod">
          <ac:chgData name="Esther Titselaar | NME Schouwen-Duiveland" userId="S::esther.titselaar_nmesd.nl#ext#@ivnned.onmicrosoft.com::e57d5d75-1b6e-409e-8f10-af6bdd830337" providerId="AD" clId="Web-{559761A6-C012-E4AC-2F20-3ED0B5617EF4}" dt="2025-10-25T11:31:45.219" v="36" actId="14100"/>
          <ac:picMkLst>
            <pc:docMk/>
            <pc:sldMk cId="3531806246" sldId="391"/>
            <ac:picMk id="4" creationId="{CCE8271B-82D7-114D-D7F9-CFE3FA2E2E09}"/>
          </ac:picMkLst>
        </pc:picChg>
        <pc:picChg chg="mod">
          <ac:chgData name="Esther Titselaar | NME Schouwen-Duiveland" userId="S::esther.titselaar_nmesd.nl#ext#@ivnned.onmicrosoft.com::e57d5d75-1b6e-409e-8f10-af6bdd830337" providerId="AD" clId="Web-{559761A6-C012-E4AC-2F20-3ED0B5617EF4}" dt="2025-10-25T11:32:04.547" v="41" actId="14100"/>
          <ac:picMkLst>
            <pc:docMk/>
            <pc:sldMk cId="3531806246" sldId="391"/>
            <ac:picMk id="9" creationId="{AAC2BFA9-6384-F925-3562-C781719EBCE8}"/>
          </ac:picMkLst>
        </pc:picChg>
        <pc:picChg chg="mod">
          <ac:chgData name="Esther Titselaar | NME Schouwen-Duiveland" userId="S::esther.titselaar_nmesd.nl#ext#@ivnned.onmicrosoft.com::e57d5d75-1b6e-409e-8f10-af6bdd830337" providerId="AD" clId="Web-{559761A6-C012-E4AC-2F20-3ED0B5617EF4}" dt="2025-10-25T11:32:02.141" v="40" actId="14100"/>
          <ac:picMkLst>
            <pc:docMk/>
            <pc:sldMk cId="3531806246" sldId="391"/>
            <ac:picMk id="13" creationId="{4FFBEED6-3D8C-E119-B5EE-1C8855BC4509}"/>
          </ac:picMkLst>
        </pc:picChg>
        <pc:picChg chg="mod">
          <ac:chgData name="Esther Titselaar | NME Schouwen-Duiveland" userId="S::esther.titselaar_nmesd.nl#ext#@ivnned.onmicrosoft.com::e57d5d75-1b6e-409e-8f10-af6bdd830337" providerId="AD" clId="Web-{559761A6-C012-E4AC-2F20-3ED0B5617EF4}" dt="2025-10-25T11:31:54.547" v="38" actId="1076"/>
          <ac:picMkLst>
            <pc:docMk/>
            <pc:sldMk cId="3531806246" sldId="391"/>
            <ac:picMk id="14" creationId="{A95CD1F5-EEBF-556E-55B7-C71D0E8223EC}"/>
          </ac:picMkLst>
        </pc:picChg>
      </pc:sldChg>
      <pc:sldChg chg="addSp delSp modSp">
        <pc:chgData name="Esther Titselaar | NME Schouwen-Duiveland" userId="S::esther.titselaar_nmesd.nl#ext#@ivnned.onmicrosoft.com::e57d5d75-1b6e-409e-8f10-af6bdd830337" providerId="AD" clId="Web-{559761A6-C012-E4AC-2F20-3ED0B5617EF4}" dt="2025-10-25T11:39:07.347" v="116"/>
        <pc:sldMkLst>
          <pc:docMk/>
          <pc:sldMk cId="1668774554" sldId="393"/>
        </pc:sldMkLst>
        <pc:spChg chg="del">
          <ac:chgData name="Esther Titselaar | NME Schouwen-Duiveland" userId="S::esther.titselaar_nmesd.nl#ext#@ivnned.onmicrosoft.com::e57d5d75-1b6e-409e-8f10-af6bdd830337" providerId="AD" clId="Web-{559761A6-C012-E4AC-2F20-3ED0B5617EF4}" dt="2025-10-25T11:33:13.831" v="55"/>
          <ac:spMkLst>
            <pc:docMk/>
            <pc:sldMk cId="1668774554" sldId="393"/>
            <ac:spMk id="4" creationId="{DC512015-822E-52C0-D5CA-E45815B3E765}"/>
          </ac:spMkLst>
        </pc:spChg>
        <pc:picChg chg="add mod">
          <ac:chgData name="Esther Titselaar | NME Schouwen-Duiveland" userId="S::esther.titselaar_nmesd.nl#ext#@ivnned.onmicrosoft.com::e57d5d75-1b6e-409e-8f10-af6bdd830337" providerId="AD" clId="Web-{559761A6-C012-E4AC-2F20-3ED0B5617EF4}" dt="2025-10-25T11:33:39.318" v="63" actId="14100"/>
          <ac:picMkLst>
            <pc:docMk/>
            <pc:sldMk cId="1668774554" sldId="393"/>
            <ac:picMk id="2" creationId="{F6A85BC5-EF17-A0CC-C420-9D5C29F1F353}"/>
          </ac:picMkLst>
        </pc:picChg>
        <pc:picChg chg="add del">
          <ac:chgData name="Esther Titselaar | NME Schouwen-Duiveland" userId="S::esther.titselaar_nmesd.nl#ext#@ivnned.onmicrosoft.com::e57d5d75-1b6e-409e-8f10-af6bdd830337" providerId="AD" clId="Web-{559761A6-C012-E4AC-2F20-3ED0B5617EF4}" dt="2025-10-25T11:33:41.052" v="64"/>
          <ac:picMkLst>
            <pc:docMk/>
            <pc:sldMk cId="1668774554" sldId="393"/>
            <ac:picMk id="6" creationId="{B3507F55-214F-FDE5-B0DA-7ED89A91ED91}"/>
          </ac:picMkLst>
        </pc:picChg>
        <pc:picChg chg="add del mod">
          <ac:chgData name="Esther Titselaar | NME Schouwen-Duiveland" userId="S::esther.titselaar_nmesd.nl#ext#@ivnned.onmicrosoft.com::e57d5d75-1b6e-409e-8f10-af6bdd830337" providerId="AD" clId="Web-{559761A6-C012-E4AC-2F20-3ED0B5617EF4}" dt="2025-10-25T11:39:07.347" v="116"/>
          <ac:picMkLst>
            <pc:docMk/>
            <pc:sldMk cId="1668774554" sldId="393"/>
            <ac:picMk id="8" creationId="{1271B475-F3F8-ADCC-E716-ED545B659E31}"/>
          </ac:picMkLst>
        </pc:picChg>
        <pc:picChg chg="del">
          <ac:chgData name="Esther Titselaar | NME Schouwen-Duiveland" userId="S::esther.titselaar_nmesd.nl#ext#@ivnned.onmicrosoft.com::e57d5d75-1b6e-409e-8f10-af6bdd830337" providerId="AD" clId="Web-{559761A6-C012-E4AC-2F20-3ED0B5617EF4}" dt="2025-10-25T11:33:16.253" v="57"/>
          <ac:picMkLst>
            <pc:docMk/>
            <pc:sldMk cId="1668774554" sldId="393"/>
            <ac:picMk id="30" creationId="{3D94EA90-6B86-3C34-F0A9-68DEE7B867C2}"/>
          </ac:picMkLst>
        </pc:picChg>
        <pc:picChg chg="del">
          <ac:chgData name="Esther Titselaar | NME Schouwen-Duiveland" userId="S::esther.titselaar_nmesd.nl#ext#@ivnned.onmicrosoft.com::e57d5d75-1b6e-409e-8f10-af6bdd830337" providerId="AD" clId="Web-{559761A6-C012-E4AC-2F20-3ED0B5617EF4}" dt="2025-10-25T11:33:15.143" v="56"/>
          <ac:picMkLst>
            <pc:docMk/>
            <pc:sldMk cId="1668774554" sldId="393"/>
            <ac:picMk id="31" creationId="{91E34B5F-9A86-65C8-0046-BCF0FF2EB53A}"/>
          </ac:picMkLst>
        </pc:picChg>
      </pc:sldChg>
      <pc:sldChg chg="addSp delSp modSp">
        <pc:chgData name="Esther Titselaar | NME Schouwen-Duiveland" userId="S::esther.titselaar_nmesd.nl#ext#@ivnned.onmicrosoft.com::e57d5d75-1b6e-409e-8f10-af6bdd830337" providerId="AD" clId="Web-{559761A6-C012-E4AC-2F20-3ED0B5617EF4}" dt="2025-10-25T11:38:52.908" v="113"/>
        <pc:sldMkLst>
          <pc:docMk/>
          <pc:sldMk cId="783464462" sldId="394"/>
        </pc:sldMkLst>
        <pc:grpChg chg="add mod">
          <ac:chgData name="Esther Titselaar | NME Schouwen-Duiveland" userId="S::esther.titselaar_nmesd.nl#ext#@ivnned.onmicrosoft.com::e57d5d75-1b6e-409e-8f10-af6bdd830337" providerId="AD" clId="Web-{559761A6-C012-E4AC-2F20-3ED0B5617EF4}" dt="2025-10-25T11:38:11.027" v="105" actId="14100"/>
          <ac:grpSpMkLst>
            <pc:docMk/>
            <pc:sldMk cId="783464462" sldId="394"/>
            <ac:grpSpMk id="8" creationId="{A34F03E4-5A21-5D1E-A41F-A26207805111}"/>
          </ac:grpSpMkLst>
        </pc:grpChg>
        <pc:picChg chg="mod">
          <ac:chgData name="Esther Titselaar | NME Schouwen-Duiveland" userId="S::esther.titselaar_nmesd.nl#ext#@ivnned.onmicrosoft.com::e57d5d75-1b6e-409e-8f10-af6bdd830337" providerId="AD" clId="Web-{559761A6-C012-E4AC-2F20-3ED0B5617EF4}" dt="2025-10-25T11:38:04.260" v="103" actId="14100"/>
          <ac:picMkLst>
            <pc:docMk/>
            <pc:sldMk cId="783464462" sldId="394"/>
            <ac:picMk id="2" creationId="{59687259-AE7D-8B0B-AAB6-F689523A5125}"/>
          </ac:picMkLst>
        </pc:picChg>
        <pc:picChg chg="add del mod">
          <ac:chgData name="Esther Titselaar | NME Schouwen-Duiveland" userId="S::esther.titselaar_nmesd.nl#ext#@ivnned.onmicrosoft.com::e57d5d75-1b6e-409e-8f10-af6bdd830337" providerId="AD" clId="Web-{559761A6-C012-E4AC-2F20-3ED0B5617EF4}" dt="2025-10-25T11:37:22.769" v="84"/>
          <ac:picMkLst>
            <pc:docMk/>
            <pc:sldMk cId="783464462" sldId="394"/>
            <ac:picMk id="4" creationId="{C178BB9B-DB12-B663-4F5E-7E3C0C2748C5}"/>
          </ac:picMkLst>
        </pc:picChg>
        <pc:picChg chg="mod">
          <ac:chgData name="Esther Titselaar | NME Schouwen-Duiveland" userId="S::esther.titselaar_nmesd.nl#ext#@ivnned.onmicrosoft.com::e57d5d75-1b6e-409e-8f10-af6bdd830337" providerId="AD" clId="Web-{559761A6-C012-E4AC-2F20-3ED0B5617EF4}" dt="2025-10-25T11:38:04.260" v="102" actId="14100"/>
          <ac:picMkLst>
            <pc:docMk/>
            <pc:sldMk cId="783464462" sldId="394"/>
            <ac:picMk id="5" creationId="{D6CA3BB3-FDCB-9B7F-8114-C8AB86DE6913}"/>
          </ac:picMkLst>
        </pc:picChg>
        <pc:picChg chg="add del mod">
          <ac:chgData name="Esther Titselaar | NME Schouwen-Duiveland" userId="S::esther.titselaar_nmesd.nl#ext#@ivnned.onmicrosoft.com::e57d5d75-1b6e-409e-8f10-af6bdd830337" providerId="AD" clId="Web-{559761A6-C012-E4AC-2F20-3ED0B5617EF4}" dt="2025-10-25T11:37:49.868" v="94"/>
          <ac:picMkLst>
            <pc:docMk/>
            <pc:sldMk cId="783464462" sldId="394"/>
            <ac:picMk id="6" creationId="{05A7222E-199C-E4FE-76C4-B19DF53ABD6F}"/>
          </ac:picMkLst>
        </pc:picChg>
        <pc:picChg chg="add del mod">
          <ac:chgData name="Esther Titselaar | NME Schouwen-Duiveland" userId="S::esther.titselaar_nmesd.nl#ext#@ivnned.onmicrosoft.com::e57d5d75-1b6e-409e-8f10-af6bdd830337" providerId="AD" clId="Web-{559761A6-C012-E4AC-2F20-3ED0B5617EF4}" dt="2025-10-25T11:37:09.314" v="79"/>
          <ac:picMkLst>
            <pc:docMk/>
            <pc:sldMk cId="783464462" sldId="394"/>
            <ac:picMk id="7" creationId="{87BE58EB-02A2-24E0-4364-845AFC560D3F}"/>
          </ac:picMkLst>
        </pc:picChg>
        <pc:picChg chg="add del mod">
          <ac:chgData name="Esther Titselaar | NME Schouwen-Duiveland" userId="S::esther.titselaar_nmesd.nl#ext#@ivnned.onmicrosoft.com::e57d5d75-1b6e-409e-8f10-af6bdd830337" providerId="AD" clId="Web-{559761A6-C012-E4AC-2F20-3ED0B5617EF4}" dt="2025-10-25T11:38:52.908" v="113"/>
          <ac:picMkLst>
            <pc:docMk/>
            <pc:sldMk cId="783464462" sldId="394"/>
            <ac:picMk id="10" creationId="{1528940B-5730-7C33-4C81-280D713851AF}"/>
          </ac:picMkLst>
        </pc:picChg>
        <pc:picChg chg="del">
          <ac:chgData name="Esther Titselaar | NME Schouwen-Duiveland" userId="S::esther.titselaar_nmesd.nl#ext#@ivnned.onmicrosoft.com::e57d5d75-1b6e-409e-8f10-af6bdd830337" providerId="AD" clId="Web-{559761A6-C012-E4AC-2F20-3ED0B5617EF4}" dt="2025-10-25T11:37:59.369" v="99"/>
          <ac:picMkLst>
            <pc:docMk/>
            <pc:sldMk cId="783464462" sldId="394"/>
            <ac:picMk id="30" creationId="{9BEEC611-E79B-726F-A5A1-6B8D31183B37}"/>
          </ac:picMkLst>
        </pc:picChg>
      </pc:sldChg>
      <pc:sldChg chg="modSp">
        <pc:chgData name="Esther Titselaar | NME Schouwen-Duiveland" userId="S::esther.titselaar_nmesd.nl#ext#@ivnned.onmicrosoft.com::e57d5d75-1b6e-409e-8f10-af6bdd830337" providerId="AD" clId="Web-{559761A6-C012-E4AC-2F20-3ED0B5617EF4}" dt="2025-10-25T11:32:25.954" v="46" actId="1076"/>
        <pc:sldMkLst>
          <pc:docMk/>
          <pc:sldMk cId="1864167178" sldId="396"/>
        </pc:sldMkLst>
        <pc:picChg chg="mod">
          <ac:chgData name="Esther Titselaar | NME Schouwen-Duiveland" userId="S::esther.titselaar_nmesd.nl#ext#@ivnned.onmicrosoft.com::e57d5d75-1b6e-409e-8f10-af6bdd830337" providerId="AD" clId="Web-{559761A6-C012-E4AC-2F20-3ED0B5617EF4}" dt="2025-10-25T11:32:18.564" v="43" actId="1076"/>
          <ac:picMkLst>
            <pc:docMk/>
            <pc:sldMk cId="1864167178" sldId="396"/>
            <ac:picMk id="6" creationId="{DF1F95AE-A62E-DD04-5758-BDB48106AAA9}"/>
          </ac:picMkLst>
        </pc:picChg>
        <pc:picChg chg="mod">
          <ac:chgData name="Esther Titselaar | NME Schouwen-Duiveland" userId="S::esther.titselaar_nmesd.nl#ext#@ivnned.onmicrosoft.com::e57d5d75-1b6e-409e-8f10-af6bdd830337" providerId="AD" clId="Web-{559761A6-C012-E4AC-2F20-3ED0B5617EF4}" dt="2025-10-25T11:32:25.954" v="46" actId="1076"/>
          <ac:picMkLst>
            <pc:docMk/>
            <pc:sldMk cId="1864167178" sldId="396"/>
            <ac:picMk id="8" creationId="{DA9105E9-F7EC-D1AD-34C6-CDE692F39698}"/>
          </ac:picMkLst>
        </pc:picChg>
      </pc:sldChg>
    </pc:docChg>
  </pc:docChgLst>
  <pc:docChgLst>
    <pc:chgData name="Merel Koopmans" userId="S::m.koopmans@ivn.nl::29289454-153a-4d79-ace8-65636c48aa2b" providerId="AD" clId="Web-{60FA945D-97DA-AC85-8435-EFDCD3911EF5}"/>
    <pc:docChg chg="addSld delSld modSld sldOrd">
      <pc:chgData name="Merel Koopmans" userId="S::m.koopmans@ivn.nl::29289454-153a-4d79-ace8-65636c48aa2b" providerId="AD" clId="Web-{60FA945D-97DA-AC85-8435-EFDCD3911EF5}" dt="2025-10-13T09:38:54.274" v="449"/>
      <pc:docMkLst>
        <pc:docMk/>
      </pc:docMkLst>
      <pc:sldChg chg="modSp ord">
        <pc:chgData name="Merel Koopmans" userId="S::m.koopmans@ivn.nl::29289454-153a-4d79-ace8-65636c48aa2b" providerId="AD" clId="Web-{60FA945D-97DA-AC85-8435-EFDCD3911EF5}" dt="2025-10-13T09:28:03.859" v="73"/>
        <pc:sldMkLst>
          <pc:docMk/>
          <pc:sldMk cId="1553200945" sldId="364"/>
        </pc:sldMkLst>
        <pc:spChg chg="mod">
          <ac:chgData name="Merel Koopmans" userId="S::m.koopmans@ivn.nl::29289454-153a-4d79-ace8-65636c48aa2b" providerId="AD" clId="Web-{60FA945D-97DA-AC85-8435-EFDCD3911EF5}" dt="2025-10-13T09:26:43.731" v="64" actId="20577"/>
          <ac:spMkLst>
            <pc:docMk/>
            <pc:sldMk cId="1553200945" sldId="364"/>
            <ac:spMk id="5" creationId="{B7B6E134-6B84-C63E-38CF-10F38C4D8520}"/>
          </ac:spMkLst>
        </pc:spChg>
      </pc:sldChg>
      <pc:sldChg chg="ord">
        <pc:chgData name="Merel Koopmans" userId="S::m.koopmans@ivn.nl::29289454-153a-4d79-ace8-65636c48aa2b" providerId="AD" clId="Web-{60FA945D-97DA-AC85-8435-EFDCD3911EF5}" dt="2025-10-13T09:38:36.852" v="446"/>
        <pc:sldMkLst>
          <pc:docMk/>
          <pc:sldMk cId="2508955254" sldId="366"/>
        </pc:sldMkLst>
      </pc:sldChg>
      <pc:sldChg chg="modSp ord">
        <pc:chgData name="Merel Koopmans" userId="S::m.koopmans@ivn.nl::29289454-153a-4d79-ace8-65636c48aa2b" providerId="AD" clId="Web-{60FA945D-97DA-AC85-8435-EFDCD3911EF5}" dt="2025-10-13T09:29:05.954" v="89" actId="20577"/>
        <pc:sldMkLst>
          <pc:docMk/>
          <pc:sldMk cId="3681236072" sldId="367"/>
        </pc:sldMkLst>
        <pc:spChg chg="mod">
          <ac:chgData name="Merel Koopmans" userId="S::m.koopmans@ivn.nl::29289454-153a-4d79-ace8-65636c48aa2b" providerId="AD" clId="Web-{60FA945D-97DA-AC85-8435-EFDCD3911EF5}" dt="2025-10-13T09:29:05.954" v="89" actId="20577"/>
          <ac:spMkLst>
            <pc:docMk/>
            <pc:sldMk cId="3681236072" sldId="367"/>
            <ac:spMk id="8" creationId="{C31B96BC-259F-89A0-3A48-63F4A8786BC7}"/>
          </ac:spMkLst>
        </pc:spChg>
      </pc:sldChg>
      <pc:sldChg chg="addSp delSp modSp">
        <pc:chgData name="Merel Koopmans" userId="S::m.koopmans@ivn.nl::29289454-153a-4d79-ace8-65636c48aa2b" providerId="AD" clId="Web-{60FA945D-97DA-AC85-8435-EFDCD3911EF5}" dt="2025-10-13T09:38:24.774" v="444" actId="20577"/>
        <pc:sldMkLst>
          <pc:docMk/>
          <pc:sldMk cId="14918712" sldId="373"/>
        </pc:sldMkLst>
        <pc:spChg chg="add mod">
          <ac:chgData name="Merel Koopmans" userId="S::m.koopmans@ivn.nl::29289454-153a-4d79-ace8-65636c48aa2b" providerId="AD" clId="Web-{60FA945D-97DA-AC85-8435-EFDCD3911EF5}" dt="2025-10-13T09:37:09.399" v="409" actId="1076"/>
          <ac:spMkLst>
            <pc:docMk/>
            <pc:sldMk cId="14918712" sldId="373"/>
            <ac:spMk id="3" creationId="{A183A86C-284F-2CEA-F7DC-EDDC976B6564}"/>
          </ac:spMkLst>
        </pc:spChg>
        <pc:spChg chg="mod">
          <ac:chgData name="Merel Koopmans" userId="S::m.koopmans@ivn.nl::29289454-153a-4d79-ace8-65636c48aa2b" providerId="AD" clId="Web-{60FA945D-97DA-AC85-8435-EFDCD3911EF5}" dt="2025-10-13T09:38:24.774" v="444" actId="20577"/>
          <ac:spMkLst>
            <pc:docMk/>
            <pc:sldMk cId="14918712" sldId="373"/>
            <ac:spMk id="28" creationId="{A602671F-5765-A51F-DCF7-0AFA850B57B4}"/>
          </ac:spMkLst>
        </pc:spChg>
        <pc:picChg chg="mod">
          <ac:chgData name="Merel Koopmans" userId="S::m.koopmans@ivn.nl::29289454-153a-4d79-ace8-65636c48aa2b" providerId="AD" clId="Web-{60FA945D-97DA-AC85-8435-EFDCD3911EF5}" dt="2025-10-13T09:36:43.977" v="401" actId="1076"/>
          <ac:picMkLst>
            <pc:docMk/>
            <pc:sldMk cId="14918712" sldId="373"/>
            <ac:picMk id="10" creationId="{F308B94C-BA52-9147-7A83-F3F2B61D7B90}"/>
          </ac:picMkLst>
        </pc:picChg>
      </pc:sldChg>
      <pc:sldChg chg="addSp delSp modSp add del ord">
        <pc:chgData name="Merel Koopmans" userId="S::m.koopmans@ivn.nl::29289454-153a-4d79-ace8-65636c48aa2b" providerId="AD" clId="Web-{60FA945D-97DA-AC85-8435-EFDCD3911EF5}" dt="2025-10-13T09:33:08.131" v="226"/>
        <pc:sldMkLst>
          <pc:docMk/>
          <pc:sldMk cId="3531806246" sldId="391"/>
        </pc:sldMkLst>
        <pc:spChg chg="mod">
          <ac:chgData name="Merel Koopmans" userId="S::m.koopmans@ivn.nl::29289454-153a-4d79-ace8-65636c48aa2b" providerId="AD" clId="Web-{60FA945D-97DA-AC85-8435-EFDCD3911EF5}" dt="2025-10-13T09:33:00.443" v="224" actId="1076"/>
          <ac:spMkLst>
            <pc:docMk/>
            <pc:sldMk cId="3531806246" sldId="391"/>
            <ac:spMk id="3" creationId="{CFE5FBFC-B0DC-593C-BE5F-7717DF51C0F9}"/>
          </ac:spMkLst>
        </pc:spChg>
        <pc:spChg chg="mod">
          <ac:chgData name="Merel Koopmans" userId="S::m.koopmans@ivn.nl::29289454-153a-4d79-ace8-65636c48aa2b" providerId="AD" clId="Web-{60FA945D-97DA-AC85-8435-EFDCD3911EF5}" dt="2025-10-13T09:32:58.318" v="223" actId="1076"/>
          <ac:spMkLst>
            <pc:docMk/>
            <pc:sldMk cId="3531806246" sldId="391"/>
            <ac:spMk id="6" creationId="{7BCE608E-F005-E269-422C-6083886D2603}"/>
          </ac:spMkLst>
        </pc:spChg>
        <pc:spChg chg="add mod">
          <ac:chgData name="Merel Koopmans" userId="S::m.koopmans@ivn.nl::29289454-153a-4d79-ace8-65636c48aa2b" providerId="AD" clId="Web-{60FA945D-97DA-AC85-8435-EFDCD3911EF5}" dt="2025-10-13T09:32:10.739" v="208" actId="1076"/>
          <ac:spMkLst>
            <pc:docMk/>
            <pc:sldMk cId="3531806246" sldId="391"/>
            <ac:spMk id="11" creationId="{212BAA75-B107-E8F4-25CE-F9A6876BB3B1}"/>
          </ac:spMkLst>
        </pc:spChg>
        <pc:spChg chg="add mod">
          <ac:chgData name="Merel Koopmans" userId="S::m.koopmans@ivn.nl::29289454-153a-4d79-ace8-65636c48aa2b" providerId="AD" clId="Web-{60FA945D-97DA-AC85-8435-EFDCD3911EF5}" dt="2025-10-13T09:32:22.302" v="213" actId="1076"/>
          <ac:spMkLst>
            <pc:docMk/>
            <pc:sldMk cId="3531806246" sldId="391"/>
            <ac:spMk id="12" creationId="{61EFBA51-BA5D-0465-1910-F551AC5DD9B2}"/>
          </ac:spMkLst>
        </pc:spChg>
        <pc:spChg chg="add mod">
          <ac:chgData name="Merel Koopmans" userId="S::m.koopmans@ivn.nl::29289454-153a-4d79-ace8-65636c48aa2b" providerId="AD" clId="Web-{60FA945D-97DA-AC85-8435-EFDCD3911EF5}" dt="2025-10-13T09:32:27.739" v="215" actId="1076"/>
          <ac:spMkLst>
            <pc:docMk/>
            <pc:sldMk cId="3531806246" sldId="391"/>
            <ac:spMk id="17" creationId="{A11D1117-BD4C-C9AF-F097-0191B0792489}"/>
          </ac:spMkLst>
        </pc:spChg>
        <pc:spChg chg="add mod">
          <ac:chgData name="Merel Koopmans" userId="S::m.koopmans@ivn.nl::29289454-153a-4d79-ace8-65636c48aa2b" providerId="AD" clId="Web-{60FA945D-97DA-AC85-8435-EFDCD3911EF5}" dt="2025-10-13T09:32:14.208" v="210" actId="1076"/>
          <ac:spMkLst>
            <pc:docMk/>
            <pc:sldMk cId="3531806246" sldId="391"/>
            <ac:spMk id="18" creationId="{12BC56BA-D2AC-3C93-6084-E8D78A28BA47}"/>
          </ac:spMkLst>
        </pc:spChg>
        <pc:picChg chg="add mod">
          <ac:chgData name="Merel Koopmans" userId="S::m.koopmans@ivn.nl::29289454-153a-4d79-ace8-65636c48aa2b" providerId="AD" clId="Web-{60FA945D-97DA-AC85-8435-EFDCD3911EF5}" dt="2025-10-13T09:32:25.505" v="214" actId="1076"/>
          <ac:picMkLst>
            <pc:docMk/>
            <pc:sldMk cId="3531806246" sldId="391"/>
            <ac:picMk id="2" creationId="{E1ED5A2B-A8B3-88B8-65C1-A2E7333080B4}"/>
          </ac:picMkLst>
        </pc:picChg>
        <pc:picChg chg="add mod">
          <ac:chgData name="Merel Koopmans" userId="S::m.koopmans@ivn.nl::29289454-153a-4d79-ace8-65636c48aa2b" providerId="AD" clId="Web-{60FA945D-97DA-AC85-8435-EFDCD3911EF5}" dt="2025-10-13T09:32:12.036" v="209" actId="1076"/>
          <ac:picMkLst>
            <pc:docMk/>
            <pc:sldMk cId="3531806246" sldId="391"/>
            <ac:picMk id="4" creationId="{CCE8271B-82D7-114D-D7F9-CFE3FA2E2E09}"/>
          </ac:picMkLst>
        </pc:picChg>
        <pc:picChg chg="mod">
          <ac:chgData name="Merel Koopmans" userId="S::m.koopmans@ivn.nl::29289454-153a-4d79-ace8-65636c48aa2b" providerId="AD" clId="Web-{60FA945D-97DA-AC85-8435-EFDCD3911EF5}" dt="2025-10-13T09:32:50.740" v="222" actId="1076"/>
          <ac:picMkLst>
            <pc:docMk/>
            <pc:sldMk cId="3531806246" sldId="391"/>
            <ac:picMk id="5" creationId="{1DF7C88E-C387-71DC-6825-211677B2F94A}"/>
          </ac:picMkLst>
        </pc:picChg>
        <pc:picChg chg="mod">
          <ac:chgData name="Merel Koopmans" userId="S::m.koopmans@ivn.nl::29289454-153a-4d79-ace8-65636c48aa2b" providerId="AD" clId="Web-{60FA945D-97DA-AC85-8435-EFDCD3911EF5}" dt="2025-10-13T09:32:44.037" v="220" actId="1076"/>
          <ac:picMkLst>
            <pc:docMk/>
            <pc:sldMk cId="3531806246" sldId="391"/>
            <ac:picMk id="9" creationId="{AAC2BFA9-6384-F925-3562-C781719EBCE8}"/>
          </ac:picMkLst>
        </pc:picChg>
        <pc:picChg chg="add mod">
          <ac:chgData name="Merel Koopmans" userId="S::m.koopmans@ivn.nl::29289454-153a-4d79-ace8-65636c48aa2b" providerId="AD" clId="Web-{60FA945D-97DA-AC85-8435-EFDCD3911EF5}" dt="2025-10-13T09:32:30.661" v="216" actId="1076"/>
          <ac:picMkLst>
            <pc:docMk/>
            <pc:sldMk cId="3531806246" sldId="391"/>
            <ac:picMk id="13" creationId="{4FFBEED6-3D8C-E119-B5EE-1C8855BC4509}"/>
          </ac:picMkLst>
        </pc:picChg>
        <pc:picChg chg="add mod">
          <ac:chgData name="Merel Koopmans" userId="S::m.koopmans@ivn.nl::29289454-153a-4d79-ace8-65636c48aa2b" providerId="AD" clId="Web-{60FA945D-97DA-AC85-8435-EFDCD3911EF5}" dt="2025-10-13T09:32:17.614" v="211" actId="1076"/>
          <ac:picMkLst>
            <pc:docMk/>
            <pc:sldMk cId="3531806246" sldId="391"/>
            <ac:picMk id="14" creationId="{A95CD1F5-EEBF-556E-55B7-C71D0E8223EC}"/>
          </ac:picMkLst>
        </pc:picChg>
      </pc:sldChg>
      <pc:sldChg chg="addSp delSp modSp add ord replId">
        <pc:chgData name="Merel Koopmans" userId="S::m.koopmans@ivn.nl::29289454-153a-4d79-ace8-65636c48aa2b" providerId="AD" clId="Web-{60FA945D-97DA-AC85-8435-EFDCD3911EF5}" dt="2025-10-13T09:27:12.889" v="71"/>
        <pc:sldMkLst>
          <pc:docMk/>
          <pc:sldMk cId="3781348984" sldId="395"/>
        </pc:sldMkLst>
        <pc:spChg chg="add">
          <ac:chgData name="Merel Koopmans" userId="S::m.koopmans@ivn.nl::29289454-153a-4d79-ace8-65636c48aa2b" providerId="AD" clId="Web-{60FA945D-97DA-AC85-8435-EFDCD3911EF5}" dt="2025-10-13T09:27:12.842" v="69"/>
          <ac:spMkLst>
            <pc:docMk/>
            <pc:sldMk cId="3781348984" sldId="395"/>
            <ac:spMk id="4" creationId="{75CCFA53-74E9-A4A0-D63C-61BD7571ABA8}"/>
          </ac:spMkLst>
        </pc:spChg>
        <pc:spChg chg="mod">
          <ac:chgData name="Merel Koopmans" userId="S::m.koopmans@ivn.nl::29289454-153a-4d79-ace8-65636c48aa2b" providerId="AD" clId="Web-{60FA945D-97DA-AC85-8435-EFDCD3911EF5}" dt="2025-10-13T09:27:12.029" v="68" actId="1076"/>
          <ac:spMkLst>
            <pc:docMk/>
            <pc:sldMk cId="3781348984" sldId="395"/>
            <ac:spMk id="5" creationId="{D182A82D-A0EE-2463-B216-CA8764E2C427}"/>
          </ac:spMkLst>
        </pc:spChg>
        <pc:spChg chg="add">
          <ac:chgData name="Merel Koopmans" userId="S::m.koopmans@ivn.nl::29289454-153a-4d79-ace8-65636c48aa2b" providerId="AD" clId="Web-{60FA945D-97DA-AC85-8435-EFDCD3911EF5}" dt="2025-10-13T09:27:12.857" v="70"/>
          <ac:spMkLst>
            <pc:docMk/>
            <pc:sldMk cId="3781348984" sldId="395"/>
            <ac:spMk id="8" creationId="{D4E70549-C142-43C8-9603-9CBC7F8A0663}"/>
          </ac:spMkLst>
        </pc:spChg>
        <pc:picChg chg="add">
          <ac:chgData name="Merel Koopmans" userId="S::m.koopmans@ivn.nl::29289454-153a-4d79-ace8-65636c48aa2b" providerId="AD" clId="Web-{60FA945D-97DA-AC85-8435-EFDCD3911EF5}" dt="2025-10-13T09:27:12.889" v="71"/>
          <ac:picMkLst>
            <pc:docMk/>
            <pc:sldMk cId="3781348984" sldId="395"/>
            <ac:picMk id="10" creationId="{E68D3069-54BA-E293-70E6-DABA5C629004}"/>
          </ac:picMkLst>
        </pc:picChg>
      </pc:sldChg>
    </pc:docChg>
  </pc:docChgLst>
  <pc:docChgLst>
    <pc:chgData name="Merel Koopmans" userId="S::m.koopmans@ivn.nl::29289454-153a-4d79-ace8-65636c48aa2b" providerId="AD" clId="Web-{0525D4B0-14B9-BF15-0EA7-B4F3DFFCF104}"/>
    <pc:docChg chg="addSld modSld">
      <pc:chgData name="Merel Koopmans" userId="S::m.koopmans@ivn.nl::29289454-153a-4d79-ace8-65636c48aa2b" providerId="AD" clId="Web-{0525D4B0-14B9-BF15-0EA7-B4F3DFFCF104}" dt="2025-10-23T13:32:44.462" v="123"/>
      <pc:docMkLst>
        <pc:docMk/>
      </pc:docMkLst>
      <pc:sldChg chg="addSp delSp modSp add">
        <pc:chgData name="Merel Koopmans" userId="S::m.koopmans@ivn.nl::29289454-153a-4d79-ace8-65636c48aa2b" providerId="AD" clId="Web-{0525D4B0-14B9-BF15-0EA7-B4F3DFFCF104}" dt="2025-10-23T13:32:44.462" v="123"/>
        <pc:sldMkLst>
          <pc:docMk/>
          <pc:sldMk cId="1864167178" sldId="396"/>
        </pc:sldMkLst>
        <pc:spChg chg="add mod">
          <ac:chgData name="Merel Koopmans" userId="S::m.koopmans@ivn.nl::29289454-153a-4d79-ace8-65636c48aa2b" providerId="AD" clId="Web-{0525D4B0-14B9-BF15-0EA7-B4F3DFFCF104}" dt="2025-10-23T13:28:18.693" v="21" actId="20577"/>
          <ac:spMkLst>
            <pc:docMk/>
            <pc:sldMk cId="1864167178" sldId="396"/>
            <ac:spMk id="5" creationId="{EB9262D9-EA3C-5CF0-B2C6-19AAB8EF391B}"/>
          </ac:spMkLst>
        </pc:spChg>
        <pc:spChg chg="mod">
          <ac:chgData name="Merel Koopmans" userId="S::m.koopmans@ivn.nl::29289454-153a-4d79-ace8-65636c48aa2b" providerId="AD" clId="Web-{0525D4B0-14B9-BF15-0EA7-B4F3DFFCF104}" dt="2025-10-23T13:30:21.367" v="102" actId="14100"/>
          <ac:spMkLst>
            <pc:docMk/>
            <pc:sldMk cId="1864167178" sldId="396"/>
            <ac:spMk id="93" creationId="{00000000-0000-0000-0000-000000000000}"/>
          </ac:spMkLst>
        </pc:spChg>
        <pc:picChg chg="add mod ord modCrop">
          <ac:chgData name="Merel Koopmans" userId="S::m.koopmans@ivn.nl::29289454-153a-4d79-ace8-65636c48aa2b" providerId="AD" clId="Web-{0525D4B0-14B9-BF15-0EA7-B4F3DFFCF104}" dt="2025-10-23T13:32:44.462" v="123"/>
          <ac:picMkLst>
            <pc:docMk/>
            <pc:sldMk cId="1864167178" sldId="396"/>
            <ac:picMk id="6" creationId="{DF1F95AE-A62E-DD04-5758-BDB48106AAA9}"/>
          </ac:picMkLst>
        </pc:picChg>
        <pc:picChg chg="add mod modCrop">
          <ac:chgData name="Merel Koopmans" userId="S::m.koopmans@ivn.nl::29289454-153a-4d79-ace8-65636c48aa2b" providerId="AD" clId="Web-{0525D4B0-14B9-BF15-0EA7-B4F3DFFCF104}" dt="2025-10-23T13:32:22.431" v="121"/>
          <ac:picMkLst>
            <pc:docMk/>
            <pc:sldMk cId="1864167178" sldId="396"/>
            <ac:picMk id="8" creationId="{DA9105E9-F7EC-D1AD-34C6-CDE692F39698}"/>
          </ac:picMkLst>
        </pc:picChg>
      </pc:sldChg>
    </pc:docChg>
  </pc:docChgLst>
</pc:chgInfo>
</file>

<file path=ppt/comments/modernComment_16B_B237F7C9.xml><?xml version="1.0" encoding="utf-8"?>
<p188:cmLst xmlns:a="http://schemas.openxmlformats.org/drawingml/2006/main" xmlns:r="http://schemas.openxmlformats.org/officeDocument/2006/relationships" xmlns:p188="http://schemas.microsoft.com/office/powerpoint/2018/8/main">
  <p188:cm id="{7D007A9E-88BD-4FFB-81A4-DE8DF5C9C352}" authorId="{0992C0F4-276E-0A8B-2EBC-3A8864FD16F2}" created="2025-10-13T09:24:30.991">
    <pc:sldMkLst xmlns:pc="http://schemas.microsoft.com/office/powerpoint/2013/main/command">
      <pc:docMk/>
      <pc:sldMk cId="2990012361" sldId="363"/>
    </pc:sldMkLst>
    <p188:txBody>
      <a:bodyPr/>
      <a:lstStyle/>
      <a:p>
        <a:r>
          <a:rPr lang="en-US"/>
          <a:t>Zelfde symbooltje als eerste les?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22F5D2-B665-2749-8BA9-DBE0D66EE950}" type="datetimeFigureOut">
              <a:rPr lang="nl-NL" smtClean="0"/>
              <a:t>25-10-2025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FABBF8-586C-024D-9197-05E4C40FF07D}" type="slidenum">
              <a:rPr lang="nl-NL" smtClean="0"/>
              <a:t>‹nr.›</a:t>
            </a:fld>
            <a:endParaRPr lang="nl-NL"/>
          </a:p>
        </p:txBody>
      </p:sp>
    </p:spTree>
    <p:extLst>
      <p:ext uri="{BB962C8B-B14F-4D97-AF65-F5344CB8AC3E}">
        <p14:creationId xmlns:p14="http://schemas.microsoft.com/office/powerpoint/2010/main" val="4260657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6DFABBF8-586C-024D-9197-05E4C40FF07D}" type="slidenum">
              <a:rPr lang="nl-NL" smtClean="0"/>
              <a:t>2</a:t>
            </a:fld>
            <a:endParaRPr lang="nl-NL"/>
          </a:p>
        </p:txBody>
      </p:sp>
    </p:spTree>
    <p:extLst>
      <p:ext uri="{BB962C8B-B14F-4D97-AF65-F5344CB8AC3E}">
        <p14:creationId xmlns:p14="http://schemas.microsoft.com/office/powerpoint/2010/main" val="2110494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6DFABBF8-586C-024D-9197-05E4C40FF07D}" type="slidenum">
              <a:rPr lang="nl-NL" smtClean="0"/>
              <a:t>5</a:t>
            </a:fld>
            <a:endParaRPr lang="nl-NL"/>
          </a:p>
        </p:txBody>
      </p:sp>
    </p:spTree>
    <p:extLst>
      <p:ext uri="{BB962C8B-B14F-4D97-AF65-F5344CB8AC3E}">
        <p14:creationId xmlns:p14="http://schemas.microsoft.com/office/powerpoint/2010/main" val="1317054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e22780127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e22780127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endParaRPr sz="13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8FB87-8E0B-6FE9-39AD-1BAEC3AF35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3CCBFB-8337-19B3-99C9-A138FB665F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A5A413-81FA-FE0A-4288-8BE47720F789}"/>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5FB40A09-1391-6BE7-91A0-7A4C64B10AD3}"/>
              </a:ext>
            </a:extLst>
          </p:cNvPr>
          <p:cNvSpPr>
            <a:spLocks noGrp="1"/>
          </p:cNvSpPr>
          <p:nvPr>
            <p:ph type="sldNum" sz="quarter" idx="5"/>
          </p:nvPr>
        </p:nvSpPr>
        <p:spPr/>
        <p:txBody>
          <a:bodyPr/>
          <a:lstStyle/>
          <a:p>
            <a:fld id="{6DFABBF8-586C-024D-9197-05E4C40FF07D}" type="slidenum">
              <a:rPr lang="nl-NL" smtClean="0"/>
              <a:t>8</a:t>
            </a:fld>
            <a:endParaRPr lang="nl-NL"/>
          </a:p>
        </p:txBody>
      </p:sp>
    </p:spTree>
    <p:extLst>
      <p:ext uri="{BB962C8B-B14F-4D97-AF65-F5344CB8AC3E}">
        <p14:creationId xmlns:p14="http://schemas.microsoft.com/office/powerpoint/2010/main" val="874197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5468C-8223-8FED-2B7C-76FE96F922E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D0D17D1-B893-E490-12BC-0267700F32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A868C2C-E27B-B751-687E-03BC81EE1E32}"/>
              </a:ext>
            </a:extLst>
          </p:cNvPr>
          <p:cNvSpPr>
            <a:spLocks noGrp="1"/>
          </p:cNvSpPr>
          <p:nvPr>
            <p:ph type="dt" sz="half" idx="10"/>
          </p:nvPr>
        </p:nvSpPr>
        <p:spPr/>
        <p:txBody>
          <a:bodyPr/>
          <a:lstStyle/>
          <a:p>
            <a:fld id="{89DAB4FB-AD07-E34E-B3BB-16D7FA5FDB6B}" type="datetimeFigureOut">
              <a:rPr lang="nl-NL" smtClean="0"/>
              <a:t>25-10-2025</a:t>
            </a:fld>
            <a:endParaRPr lang="nl-NL"/>
          </a:p>
        </p:txBody>
      </p:sp>
      <p:sp>
        <p:nvSpPr>
          <p:cNvPr id="5" name="Tijdelijke aanduiding voor voettekst 4">
            <a:extLst>
              <a:ext uri="{FF2B5EF4-FFF2-40B4-BE49-F238E27FC236}">
                <a16:creationId xmlns:a16="http://schemas.microsoft.com/office/drawing/2014/main" id="{677D2169-1C29-F739-A757-11D3C7BE828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DBD45DA-1368-C23A-5E6F-7D3B47F0D884}"/>
              </a:ext>
            </a:extLst>
          </p:cNvPr>
          <p:cNvSpPr>
            <a:spLocks noGrp="1"/>
          </p:cNvSpPr>
          <p:nvPr>
            <p:ph type="sldNum" sz="quarter" idx="12"/>
          </p:nvPr>
        </p:nvSpPr>
        <p:spPr/>
        <p:txBody>
          <a:bodyPr/>
          <a:lstStyle/>
          <a:p>
            <a:fld id="{65F91A01-5EEC-8B48-B1BF-B7C73BB15119}" type="slidenum">
              <a:rPr lang="nl-NL" smtClean="0"/>
              <a:t>‹nr.›</a:t>
            </a:fld>
            <a:endParaRPr lang="nl-NL"/>
          </a:p>
        </p:txBody>
      </p:sp>
    </p:spTree>
    <p:extLst>
      <p:ext uri="{BB962C8B-B14F-4D97-AF65-F5344CB8AC3E}">
        <p14:creationId xmlns:p14="http://schemas.microsoft.com/office/powerpoint/2010/main" val="2005060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3DBB35-8928-78CE-6A11-433BD02E9CE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3E41450B-651D-3695-E1A8-7215387B4C1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29BC50F-601A-5623-83CA-9BAA74D00836}"/>
              </a:ext>
            </a:extLst>
          </p:cNvPr>
          <p:cNvSpPr>
            <a:spLocks noGrp="1"/>
          </p:cNvSpPr>
          <p:nvPr>
            <p:ph type="dt" sz="half" idx="10"/>
          </p:nvPr>
        </p:nvSpPr>
        <p:spPr/>
        <p:txBody>
          <a:bodyPr/>
          <a:lstStyle/>
          <a:p>
            <a:fld id="{89DAB4FB-AD07-E34E-B3BB-16D7FA5FDB6B}" type="datetimeFigureOut">
              <a:rPr lang="nl-NL" smtClean="0"/>
              <a:t>25-10-2025</a:t>
            </a:fld>
            <a:endParaRPr lang="nl-NL"/>
          </a:p>
        </p:txBody>
      </p:sp>
      <p:sp>
        <p:nvSpPr>
          <p:cNvPr id="5" name="Tijdelijke aanduiding voor voettekst 4">
            <a:extLst>
              <a:ext uri="{FF2B5EF4-FFF2-40B4-BE49-F238E27FC236}">
                <a16:creationId xmlns:a16="http://schemas.microsoft.com/office/drawing/2014/main" id="{DD439C14-B938-49C7-B93B-8C189C295D5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460F1CF-B8C1-4D5F-4390-8C5DD5A1BD25}"/>
              </a:ext>
            </a:extLst>
          </p:cNvPr>
          <p:cNvSpPr>
            <a:spLocks noGrp="1"/>
          </p:cNvSpPr>
          <p:nvPr>
            <p:ph type="sldNum" sz="quarter" idx="12"/>
          </p:nvPr>
        </p:nvSpPr>
        <p:spPr/>
        <p:txBody>
          <a:bodyPr/>
          <a:lstStyle/>
          <a:p>
            <a:fld id="{65F91A01-5EEC-8B48-B1BF-B7C73BB15119}" type="slidenum">
              <a:rPr lang="nl-NL" smtClean="0"/>
              <a:t>‹nr.›</a:t>
            </a:fld>
            <a:endParaRPr lang="nl-NL"/>
          </a:p>
        </p:txBody>
      </p:sp>
    </p:spTree>
    <p:extLst>
      <p:ext uri="{BB962C8B-B14F-4D97-AF65-F5344CB8AC3E}">
        <p14:creationId xmlns:p14="http://schemas.microsoft.com/office/powerpoint/2010/main" val="1808151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2A9A02D-81F4-44D0-6A9C-2E1295FC27F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6E884C55-84E0-BD41-02B0-1D49831E5AC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70C69A9-F490-198B-6EB0-BC6E3365C453}"/>
              </a:ext>
            </a:extLst>
          </p:cNvPr>
          <p:cNvSpPr>
            <a:spLocks noGrp="1"/>
          </p:cNvSpPr>
          <p:nvPr>
            <p:ph type="dt" sz="half" idx="10"/>
          </p:nvPr>
        </p:nvSpPr>
        <p:spPr/>
        <p:txBody>
          <a:bodyPr/>
          <a:lstStyle/>
          <a:p>
            <a:fld id="{89DAB4FB-AD07-E34E-B3BB-16D7FA5FDB6B}" type="datetimeFigureOut">
              <a:rPr lang="nl-NL" smtClean="0"/>
              <a:t>25-10-2025</a:t>
            </a:fld>
            <a:endParaRPr lang="nl-NL"/>
          </a:p>
        </p:txBody>
      </p:sp>
      <p:sp>
        <p:nvSpPr>
          <p:cNvPr id="5" name="Tijdelijke aanduiding voor voettekst 4">
            <a:extLst>
              <a:ext uri="{FF2B5EF4-FFF2-40B4-BE49-F238E27FC236}">
                <a16:creationId xmlns:a16="http://schemas.microsoft.com/office/drawing/2014/main" id="{04FBA869-76D3-F0EE-96B6-35DBACD6D3A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D93DA74-48D5-7C67-E2CC-F00FCEAA7CDC}"/>
              </a:ext>
            </a:extLst>
          </p:cNvPr>
          <p:cNvSpPr>
            <a:spLocks noGrp="1"/>
          </p:cNvSpPr>
          <p:nvPr>
            <p:ph type="sldNum" sz="quarter" idx="12"/>
          </p:nvPr>
        </p:nvSpPr>
        <p:spPr/>
        <p:txBody>
          <a:bodyPr/>
          <a:lstStyle/>
          <a:p>
            <a:fld id="{65F91A01-5EEC-8B48-B1BF-B7C73BB15119}" type="slidenum">
              <a:rPr lang="nl-NL" smtClean="0"/>
              <a:t>‹nr.›</a:t>
            </a:fld>
            <a:endParaRPr lang="nl-NL"/>
          </a:p>
        </p:txBody>
      </p:sp>
    </p:spTree>
    <p:extLst>
      <p:ext uri="{BB962C8B-B14F-4D97-AF65-F5344CB8AC3E}">
        <p14:creationId xmlns:p14="http://schemas.microsoft.com/office/powerpoint/2010/main" val="2795096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DEC19-2AFA-40F1-017D-A84FF57DA58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8C13DEA-AF95-A17C-D0C8-06092B5E7DD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DA6BA5A-FB47-0BF5-B164-FD6BE27C6B10}"/>
              </a:ext>
            </a:extLst>
          </p:cNvPr>
          <p:cNvSpPr>
            <a:spLocks noGrp="1"/>
          </p:cNvSpPr>
          <p:nvPr>
            <p:ph type="dt" sz="half" idx="10"/>
          </p:nvPr>
        </p:nvSpPr>
        <p:spPr/>
        <p:txBody>
          <a:bodyPr/>
          <a:lstStyle/>
          <a:p>
            <a:fld id="{89DAB4FB-AD07-E34E-B3BB-16D7FA5FDB6B}" type="datetimeFigureOut">
              <a:rPr lang="nl-NL" smtClean="0"/>
              <a:t>25-10-2025</a:t>
            </a:fld>
            <a:endParaRPr lang="nl-NL"/>
          </a:p>
        </p:txBody>
      </p:sp>
      <p:sp>
        <p:nvSpPr>
          <p:cNvPr id="5" name="Tijdelijke aanduiding voor voettekst 4">
            <a:extLst>
              <a:ext uri="{FF2B5EF4-FFF2-40B4-BE49-F238E27FC236}">
                <a16:creationId xmlns:a16="http://schemas.microsoft.com/office/drawing/2014/main" id="{D1C778E6-A4FC-7A38-BE0E-72660DC9920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7EF5681-BF3B-5C80-679B-CA4A3AAFA11C}"/>
              </a:ext>
            </a:extLst>
          </p:cNvPr>
          <p:cNvSpPr>
            <a:spLocks noGrp="1"/>
          </p:cNvSpPr>
          <p:nvPr>
            <p:ph type="sldNum" sz="quarter" idx="12"/>
          </p:nvPr>
        </p:nvSpPr>
        <p:spPr/>
        <p:txBody>
          <a:bodyPr/>
          <a:lstStyle/>
          <a:p>
            <a:fld id="{65F91A01-5EEC-8B48-B1BF-B7C73BB15119}" type="slidenum">
              <a:rPr lang="nl-NL" smtClean="0"/>
              <a:t>‹nr.›</a:t>
            </a:fld>
            <a:endParaRPr lang="nl-NL"/>
          </a:p>
        </p:txBody>
      </p:sp>
    </p:spTree>
    <p:extLst>
      <p:ext uri="{BB962C8B-B14F-4D97-AF65-F5344CB8AC3E}">
        <p14:creationId xmlns:p14="http://schemas.microsoft.com/office/powerpoint/2010/main" val="2034971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27D9B7-047E-566D-DAD0-1E738AA2725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514B6FD6-7B56-BDF1-5F98-D5EC35E4F13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DA7AA69-04D3-57ED-1707-92E767DEE8E3}"/>
              </a:ext>
            </a:extLst>
          </p:cNvPr>
          <p:cNvSpPr>
            <a:spLocks noGrp="1"/>
          </p:cNvSpPr>
          <p:nvPr>
            <p:ph type="dt" sz="half" idx="10"/>
          </p:nvPr>
        </p:nvSpPr>
        <p:spPr/>
        <p:txBody>
          <a:bodyPr/>
          <a:lstStyle/>
          <a:p>
            <a:fld id="{89DAB4FB-AD07-E34E-B3BB-16D7FA5FDB6B}" type="datetimeFigureOut">
              <a:rPr lang="nl-NL" smtClean="0"/>
              <a:t>25-10-2025</a:t>
            </a:fld>
            <a:endParaRPr lang="nl-NL"/>
          </a:p>
        </p:txBody>
      </p:sp>
      <p:sp>
        <p:nvSpPr>
          <p:cNvPr id="5" name="Tijdelijke aanduiding voor voettekst 4">
            <a:extLst>
              <a:ext uri="{FF2B5EF4-FFF2-40B4-BE49-F238E27FC236}">
                <a16:creationId xmlns:a16="http://schemas.microsoft.com/office/drawing/2014/main" id="{05E68CDA-0C74-358E-22BF-6C5AA446DCE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BAEB86D-7B7C-6323-3F64-2F95301D3807}"/>
              </a:ext>
            </a:extLst>
          </p:cNvPr>
          <p:cNvSpPr>
            <a:spLocks noGrp="1"/>
          </p:cNvSpPr>
          <p:nvPr>
            <p:ph type="sldNum" sz="quarter" idx="12"/>
          </p:nvPr>
        </p:nvSpPr>
        <p:spPr/>
        <p:txBody>
          <a:bodyPr/>
          <a:lstStyle/>
          <a:p>
            <a:fld id="{65F91A01-5EEC-8B48-B1BF-B7C73BB15119}" type="slidenum">
              <a:rPr lang="nl-NL" smtClean="0"/>
              <a:t>‹nr.›</a:t>
            </a:fld>
            <a:endParaRPr lang="nl-NL"/>
          </a:p>
        </p:txBody>
      </p:sp>
    </p:spTree>
    <p:extLst>
      <p:ext uri="{BB962C8B-B14F-4D97-AF65-F5344CB8AC3E}">
        <p14:creationId xmlns:p14="http://schemas.microsoft.com/office/powerpoint/2010/main" val="1991035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71463A-4079-10A9-92F6-F37ECE512F5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289EC52-34D3-FC52-E4DA-AD9B4B89F58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C53811B-FBE4-9D90-2940-5ADBBC9F402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6345B0D5-2029-FAB2-C990-AFD416A1A18E}"/>
              </a:ext>
            </a:extLst>
          </p:cNvPr>
          <p:cNvSpPr>
            <a:spLocks noGrp="1"/>
          </p:cNvSpPr>
          <p:nvPr>
            <p:ph type="dt" sz="half" idx="10"/>
          </p:nvPr>
        </p:nvSpPr>
        <p:spPr/>
        <p:txBody>
          <a:bodyPr/>
          <a:lstStyle/>
          <a:p>
            <a:fld id="{89DAB4FB-AD07-E34E-B3BB-16D7FA5FDB6B}" type="datetimeFigureOut">
              <a:rPr lang="nl-NL" smtClean="0"/>
              <a:t>25-10-2025</a:t>
            </a:fld>
            <a:endParaRPr lang="nl-NL"/>
          </a:p>
        </p:txBody>
      </p:sp>
      <p:sp>
        <p:nvSpPr>
          <p:cNvPr id="6" name="Tijdelijke aanduiding voor voettekst 5">
            <a:extLst>
              <a:ext uri="{FF2B5EF4-FFF2-40B4-BE49-F238E27FC236}">
                <a16:creationId xmlns:a16="http://schemas.microsoft.com/office/drawing/2014/main" id="{70000C4E-5012-C004-6A18-0B2DFF8767A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8D0FB2F-44AA-82B0-863A-095852493040}"/>
              </a:ext>
            </a:extLst>
          </p:cNvPr>
          <p:cNvSpPr>
            <a:spLocks noGrp="1"/>
          </p:cNvSpPr>
          <p:nvPr>
            <p:ph type="sldNum" sz="quarter" idx="12"/>
          </p:nvPr>
        </p:nvSpPr>
        <p:spPr/>
        <p:txBody>
          <a:bodyPr/>
          <a:lstStyle/>
          <a:p>
            <a:fld id="{65F91A01-5EEC-8B48-B1BF-B7C73BB15119}" type="slidenum">
              <a:rPr lang="nl-NL" smtClean="0"/>
              <a:t>‹nr.›</a:t>
            </a:fld>
            <a:endParaRPr lang="nl-NL"/>
          </a:p>
        </p:txBody>
      </p:sp>
    </p:spTree>
    <p:extLst>
      <p:ext uri="{BB962C8B-B14F-4D97-AF65-F5344CB8AC3E}">
        <p14:creationId xmlns:p14="http://schemas.microsoft.com/office/powerpoint/2010/main" val="1077254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0F60D0-6918-1D0F-1589-DE36071536E0}"/>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76F94063-B387-DBE9-3FA8-C642537C81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770826A0-33CA-A0FA-DC68-6474055AA67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D68E4DE-41A8-3DBF-EAF5-0966E3BAAD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BF7390D-3A13-95E6-6D5E-41ACD8049038}"/>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03AE23C-CCF5-02F1-0455-0D0DDA462970}"/>
              </a:ext>
            </a:extLst>
          </p:cNvPr>
          <p:cNvSpPr>
            <a:spLocks noGrp="1"/>
          </p:cNvSpPr>
          <p:nvPr>
            <p:ph type="dt" sz="half" idx="10"/>
          </p:nvPr>
        </p:nvSpPr>
        <p:spPr/>
        <p:txBody>
          <a:bodyPr/>
          <a:lstStyle/>
          <a:p>
            <a:fld id="{89DAB4FB-AD07-E34E-B3BB-16D7FA5FDB6B}" type="datetimeFigureOut">
              <a:rPr lang="nl-NL" smtClean="0"/>
              <a:t>25-10-2025</a:t>
            </a:fld>
            <a:endParaRPr lang="nl-NL"/>
          </a:p>
        </p:txBody>
      </p:sp>
      <p:sp>
        <p:nvSpPr>
          <p:cNvPr id="8" name="Tijdelijke aanduiding voor voettekst 7">
            <a:extLst>
              <a:ext uri="{FF2B5EF4-FFF2-40B4-BE49-F238E27FC236}">
                <a16:creationId xmlns:a16="http://schemas.microsoft.com/office/drawing/2014/main" id="{5BB9646E-B144-692B-BD15-6025F29C4D52}"/>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6B0F989C-BDD6-0D5A-9B4A-0B22A72931BF}"/>
              </a:ext>
            </a:extLst>
          </p:cNvPr>
          <p:cNvSpPr>
            <a:spLocks noGrp="1"/>
          </p:cNvSpPr>
          <p:nvPr>
            <p:ph type="sldNum" sz="quarter" idx="12"/>
          </p:nvPr>
        </p:nvSpPr>
        <p:spPr/>
        <p:txBody>
          <a:bodyPr/>
          <a:lstStyle/>
          <a:p>
            <a:fld id="{65F91A01-5EEC-8B48-B1BF-B7C73BB15119}" type="slidenum">
              <a:rPr lang="nl-NL" smtClean="0"/>
              <a:t>‹nr.›</a:t>
            </a:fld>
            <a:endParaRPr lang="nl-NL"/>
          </a:p>
        </p:txBody>
      </p:sp>
    </p:spTree>
    <p:extLst>
      <p:ext uri="{BB962C8B-B14F-4D97-AF65-F5344CB8AC3E}">
        <p14:creationId xmlns:p14="http://schemas.microsoft.com/office/powerpoint/2010/main" val="695525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16E6CF-5E3D-C069-3B5B-FB7FE2ED4A8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E9FED4BD-158E-F98C-AF8F-D99CDC0FD54E}"/>
              </a:ext>
            </a:extLst>
          </p:cNvPr>
          <p:cNvSpPr>
            <a:spLocks noGrp="1"/>
          </p:cNvSpPr>
          <p:nvPr>
            <p:ph type="dt" sz="half" idx="10"/>
          </p:nvPr>
        </p:nvSpPr>
        <p:spPr/>
        <p:txBody>
          <a:bodyPr/>
          <a:lstStyle/>
          <a:p>
            <a:fld id="{89DAB4FB-AD07-E34E-B3BB-16D7FA5FDB6B}" type="datetimeFigureOut">
              <a:rPr lang="nl-NL" smtClean="0"/>
              <a:t>25-10-2025</a:t>
            </a:fld>
            <a:endParaRPr lang="nl-NL"/>
          </a:p>
        </p:txBody>
      </p:sp>
      <p:sp>
        <p:nvSpPr>
          <p:cNvPr id="4" name="Tijdelijke aanduiding voor voettekst 3">
            <a:extLst>
              <a:ext uri="{FF2B5EF4-FFF2-40B4-BE49-F238E27FC236}">
                <a16:creationId xmlns:a16="http://schemas.microsoft.com/office/drawing/2014/main" id="{6FF944D4-3683-DAB3-C9CC-2BC7CFEABD2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11ADC60E-6BD1-E8AE-DA37-FEE91DA7139C}"/>
              </a:ext>
            </a:extLst>
          </p:cNvPr>
          <p:cNvSpPr>
            <a:spLocks noGrp="1"/>
          </p:cNvSpPr>
          <p:nvPr>
            <p:ph type="sldNum" sz="quarter" idx="12"/>
          </p:nvPr>
        </p:nvSpPr>
        <p:spPr/>
        <p:txBody>
          <a:bodyPr/>
          <a:lstStyle/>
          <a:p>
            <a:fld id="{65F91A01-5EEC-8B48-B1BF-B7C73BB15119}" type="slidenum">
              <a:rPr lang="nl-NL" smtClean="0"/>
              <a:t>‹nr.›</a:t>
            </a:fld>
            <a:endParaRPr lang="nl-NL"/>
          </a:p>
        </p:txBody>
      </p:sp>
    </p:spTree>
    <p:extLst>
      <p:ext uri="{BB962C8B-B14F-4D97-AF65-F5344CB8AC3E}">
        <p14:creationId xmlns:p14="http://schemas.microsoft.com/office/powerpoint/2010/main" val="3120092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ED1FBBE-1B9B-6EBF-BD26-C2E1B5FE6A16}"/>
              </a:ext>
            </a:extLst>
          </p:cNvPr>
          <p:cNvSpPr>
            <a:spLocks noGrp="1"/>
          </p:cNvSpPr>
          <p:nvPr>
            <p:ph type="dt" sz="half" idx="10"/>
          </p:nvPr>
        </p:nvSpPr>
        <p:spPr/>
        <p:txBody>
          <a:bodyPr/>
          <a:lstStyle/>
          <a:p>
            <a:fld id="{89DAB4FB-AD07-E34E-B3BB-16D7FA5FDB6B}" type="datetimeFigureOut">
              <a:rPr lang="nl-NL" smtClean="0"/>
              <a:t>25-10-2025</a:t>
            </a:fld>
            <a:endParaRPr lang="nl-NL"/>
          </a:p>
        </p:txBody>
      </p:sp>
      <p:sp>
        <p:nvSpPr>
          <p:cNvPr id="3" name="Tijdelijke aanduiding voor voettekst 2">
            <a:extLst>
              <a:ext uri="{FF2B5EF4-FFF2-40B4-BE49-F238E27FC236}">
                <a16:creationId xmlns:a16="http://schemas.microsoft.com/office/drawing/2014/main" id="{C2988BFB-AE52-B915-67D7-91D84E7E9EB5}"/>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E2077AF9-50E7-500B-7BAF-10F7A5BC1431}"/>
              </a:ext>
            </a:extLst>
          </p:cNvPr>
          <p:cNvSpPr>
            <a:spLocks noGrp="1"/>
          </p:cNvSpPr>
          <p:nvPr>
            <p:ph type="sldNum" sz="quarter" idx="12"/>
          </p:nvPr>
        </p:nvSpPr>
        <p:spPr/>
        <p:txBody>
          <a:bodyPr/>
          <a:lstStyle/>
          <a:p>
            <a:fld id="{65F91A01-5EEC-8B48-B1BF-B7C73BB15119}" type="slidenum">
              <a:rPr lang="nl-NL" smtClean="0"/>
              <a:t>‹nr.›</a:t>
            </a:fld>
            <a:endParaRPr lang="nl-NL"/>
          </a:p>
        </p:txBody>
      </p:sp>
    </p:spTree>
    <p:extLst>
      <p:ext uri="{BB962C8B-B14F-4D97-AF65-F5344CB8AC3E}">
        <p14:creationId xmlns:p14="http://schemas.microsoft.com/office/powerpoint/2010/main" val="3584723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26EE7C-ACBA-F7FB-BAD8-763DA56AF36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9F5226CE-1A35-8343-A83D-69660C9245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E619BFE-F330-857A-6131-16933FAB6D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CD1F97B-2B90-D272-C1AF-D6BA352DA9D4}"/>
              </a:ext>
            </a:extLst>
          </p:cNvPr>
          <p:cNvSpPr>
            <a:spLocks noGrp="1"/>
          </p:cNvSpPr>
          <p:nvPr>
            <p:ph type="dt" sz="half" idx="10"/>
          </p:nvPr>
        </p:nvSpPr>
        <p:spPr/>
        <p:txBody>
          <a:bodyPr/>
          <a:lstStyle/>
          <a:p>
            <a:fld id="{89DAB4FB-AD07-E34E-B3BB-16D7FA5FDB6B}" type="datetimeFigureOut">
              <a:rPr lang="nl-NL" smtClean="0"/>
              <a:t>25-10-2025</a:t>
            </a:fld>
            <a:endParaRPr lang="nl-NL"/>
          </a:p>
        </p:txBody>
      </p:sp>
      <p:sp>
        <p:nvSpPr>
          <p:cNvPr id="6" name="Tijdelijke aanduiding voor voettekst 5">
            <a:extLst>
              <a:ext uri="{FF2B5EF4-FFF2-40B4-BE49-F238E27FC236}">
                <a16:creationId xmlns:a16="http://schemas.microsoft.com/office/drawing/2014/main" id="{8F8A6A81-842B-0294-B17E-4210E316795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D20C30E-BB14-2A3D-0B72-7A7CE2CB3DCE}"/>
              </a:ext>
            </a:extLst>
          </p:cNvPr>
          <p:cNvSpPr>
            <a:spLocks noGrp="1"/>
          </p:cNvSpPr>
          <p:nvPr>
            <p:ph type="sldNum" sz="quarter" idx="12"/>
          </p:nvPr>
        </p:nvSpPr>
        <p:spPr/>
        <p:txBody>
          <a:bodyPr/>
          <a:lstStyle/>
          <a:p>
            <a:fld id="{65F91A01-5EEC-8B48-B1BF-B7C73BB15119}" type="slidenum">
              <a:rPr lang="nl-NL" smtClean="0"/>
              <a:t>‹nr.›</a:t>
            </a:fld>
            <a:endParaRPr lang="nl-NL"/>
          </a:p>
        </p:txBody>
      </p:sp>
    </p:spTree>
    <p:extLst>
      <p:ext uri="{BB962C8B-B14F-4D97-AF65-F5344CB8AC3E}">
        <p14:creationId xmlns:p14="http://schemas.microsoft.com/office/powerpoint/2010/main" val="3419766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84E8BD-5288-340B-A6FC-EC737BD85A6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846823E-CDB1-66DB-3604-4DBBC5D443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1FE9DC05-D658-4569-0BF1-AE36D3D218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0ABC37-06C6-46A0-D25F-55ACECB7D80F}"/>
              </a:ext>
            </a:extLst>
          </p:cNvPr>
          <p:cNvSpPr>
            <a:spLocks noGrp="1"/>
          </p:cNvSpPr>
          <p:nvPr>
            <p:ph type="dt" sz="half" idx="10"/>
          </p:nvPr>
        </p:nvSpPr>
        <p:spPr/>
        <p:txBody>
          <a:bodyPr/>
          <a:lstStyle/>
          <a:p>
            <a:fld id="{89DAB4FB-AD07-E34E-B3BB-16D7FA5FDB6B}" type="datetimeFigureOut">
              <a:rPr lang="nl-NL" smtClean="0"/>
              <a:t>25-10-2025</a:t>
            </a:fld>
            <a:endParaRPr lang="nl-NL"/>
          </a:p>
        </p:txBody>
      </p:sp>
      <p:sp>
        <p:nvSpPr>
          <p:cNvPr id="6" name="Tijdelijke aanduiding voor voettekst 5">
            <a:extLst>
              <a:ext uri="{FF2B5EF4-FFF2-40B4-BE49-F238E27FC236}">
                <a16:creationId xmlns:a16="http://schemas.microsoft.com/office/drawing/2014/main" id="{9E2D327C-8F5B-699C-D4F6-268A9E5D60F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85745D4-6C9A-6E43-4BE5-3DDE2EF1504F}"/>
              </a:ext>
            </a:extLst>
          </p:cNvPr>
          <p:cNvSpPr>
            <a:spLocks noGrp="1"/>
          </p:cNvSpPr>
          <p:nvPr>
            <p:ph type="sldNum" sz="quarter" idx="12"/>
          </p:nvPr>
        </p:nvSpPr>
        <p:spPr/>
        <p:txBody>
          <a:bodyPr/>
          <a:lstStyle/>
          <a:p>
            <a:fld id="{65F91A01-5EEC-8B48-B1BF-B7C73BB15119}" type="slidenum">
              <a:rPr lang="nl-NL" smtClean="0"/>
              <a:t>‹nr.›</a:t>
            </a:fld>
            <a:endParaRPr lang="nl-NL"/>
          </a:p>
        </p:txBody>
      </p:sp>
    </p:spTree>
    <p:extLst>
      <p:ext uri="{BB962C8B-B14F-4D97-AF65-F5344CB8AC3E}">
        <p14:creationId xmlns:p14="http://schemas.microsoft.com/office/powerpoint/2010/main" val="1933377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76098EB-23A6-07FA-185F-900D49A32C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89A4F2D-97A4-7744-9A91-49C08566A4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F8C7338-3213-0B3C-79C5-93255F80CA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9DAB4FB-AD07-E34E-B3BB-16D7FA5FDB6B}" type="datetimeFigureOut">
              <a:rPr lang="nl-NL" smtClean="0"/>
              <a:t>25-10-2025</a:t>
            </a:fld>
            <a:endParaRPr lang="nl-NL"/>
          </a:p>
        </p:txBody>
      </p:sp>
      <p:sp>
        <p:nvSpPr>
          <p:cNvPr id="5" name="Tijdelijke aanduiding voor voettekst 4">
            <a:extLst>
              <a:ext uri="{FF2B5EF4-FFF2-40B4-BE49-F238E27FC236}">
                <a16:creationId xmlns:a16="http://schemas.microsoft.com/office/drawing/2014/main" id="{16464751-01D1-16B5-F0A4-F6CE2D9AB8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C779B40F-3A53-BA5E-0924-1ACD7D6365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5F91A01-5EEC-8B48-B1BF-B7C73BB15119}" type="slidenum">
              <a:rPr lang="nl-NL" smtClean="0"/>
              <a:t>‹nr.›</a:t>
            </a:fld>
            <a:endParaRPr lang="nl-NL"/>
          </a:p>
        </p:txBody>
      </p:sp>
    </p:spTree>
    <p:extLst>
      <p:ext uri="{BB962C8B-B14F-4D97-AF65-F5344CB8AC3E}">
        <p14:creationId xmlns:p14="http://schemas.microsoft.com/office/powerpoint/2010/main" val="1860940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microsoft.com/office/2018/10/relationships/comments" Target="../comments/modernComment_16B_B237F7C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video" Target="https://www.youtube.com/embed/C_GGXtfh6kI?feature=oembed" TargetMode="Externa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video" Target="https://www.youtube.com/embed/6YqZRdwzVD8?feature=oembed" TargetMode="Externa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DFEC"/>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9450C50-5EA4-F834-BEA9-62F638A5B6EB}"/>
              </a:ext>
            </a:extLst>
          </p:cNvPr>
          <p:cNvPicPr>
            <a:picLocks noChangeAspect="1"/>
          </p:cNvPicPr>
          <p:nvPr/>
        </p:nvPicPr>
        <p:blipFill>
          <a:blip r:embed="rId3"/>
          <a:stretch>
            <a:fillRect/>
          </a:stretch>
        </p:blipFill>
        <p:spPr>
          <a:xfrm>
            <a:off x="856610" y="877860"/>
            <a:ext cx="5152304" cy="5102279"/>
          </a:xfrm>
          <a:prstGeom prst="rect">
            <a:avLst/>
          </a:prstGeom>
        </p:spPr>
      </p:pic>
      <p:sp>
        <p:nvSpPr>
          <p:cNvPr id="5" name="Tekstvak 4">
            <a:extLst>
              <a:ext uri="{FF2B5EF4-FFF2-40B4-BE49-F238E27FC236}">
                <a16:creationId xmlns:a16="http://schemas.microsoft.com/office/drawing/2014/main" id="{824F1D7B-F9FE-B4E7-B32E-5E083465E8C9}"/>
              </a:ext>
            </a:extLst>
          </p:cNvPr>
          <p:cNvSpPr txBox="1"/>
          <p:nvPr/>
        </p:nvSpPr>
        <p:spPr>
          <a:xfrm>
            <a:off x="6450530" y="4235540"/>
            <a:ext cx="4587584" cy="830997"/>
          </a:xfrm>
          <a:prstGeom prst="rect">
            <a:avLst/>
          </a:prstGeom>
          <a:noFill/>
        </p:spPr>
        <p:txBody>
          <a:bodyPr wrap="square" lIns="91440" tIns="45720" rIns="91440" bIns="45720" rtlCol="0" anchor="t">
            <a:spAutoFit/>
          </a:bodyPr>
          <a:lstStyle/>
          <a:p>
            <a:r>
              <a:rPr lang="nl-NL" sz="2400" b="1" dirty="0" err="1">
                <a:solidFill>
                  <a:schemeClr val="bg1"/>
                </a:solidFill>
                <a:latin typeface="Nunito"/>
              </a:rPr>
              <a:t>Slotles</a:t>
            </a:r>
            <a:r>
              <a:rPr lang="nl-NL" sz="2400" b="1" dirty="0">
                <a:solidFill>
                  <a:schemeClr val="bg1"/>
                </a:solidFill>
                <a:latin typeface="Nunito"/>
              </a:rPr>
              <a:t> van lessenserie Duurzame Toekomst </a:t>
            </a:r>
            <a:endParaRPr lang="nl-NL" sz="2400" dirty="0">
              <a:solidFill>
                <a:schemeClr val="bg1"/>
              </a:solidFill>
              <a:latin typeface="Nunito"/>
            </a:endParaRPr>
          </a:p>
        </p:txBody>
      </p:sp>
      <p:sp>
        <p:nvSpPr>
          <p:cNvPr id="4" name="Tekstvak 3">
            <a:extLst>
              <a:ext uri="{FF2B5EF4-FFF2-40B4-BE49-F238E27FC236}">
                <a16:creationId xmlns:a16="http://schemas.microsoft.com/office/drawing/2014/main" id="{4DF0ABF0-0EC2-CB4A-CD0B-61A93CA5BC45}"/>
              </a:ext>
            </a:extLst>
          </p:cNvPr>
          <p:cNvSpPr txBox="1"/>
          <p:nvPr/>
        </p:nvSpPr>
        <p:spPr>
          <a:xfrm>
            <a:off x="6452185" y="3425948"/>
            <a:ext cx="4391186" cy="715089"/>
          </a:xfrm>
          <a:prstGeom prst="roundRect">
            <a:avLst/>
          </a:prstGeom>
          <a:solidFill>
            <a:srgbClr val="FFC1C2"/>
          </a:soli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3600" b="1" dirty="0">
                <a:solidFill>
                  <a:schemeClr val="bg1"/>
                </a:solidFill>
                <a:latin typeface="Nunito"/>
              </a:rPr>
              <a:t>Tijd voor advies</a:t>
            </a:r>
          </a:p>
        </p:txBody>
      </p:sp>
      <p:pic>
        <p:nvPicPr>
          <p:cNvPr id="6" name="Afbeelding 5" descr="Afbeelding met Graphics, clipart, tekenfilm, ontwerp&#10;&#10;Door AI gegenereerde inhoud is mogelijk onjuist.">
            <a:extLst>
              <a:ext uri="{FF2B5EF4-FFF2-40B4-BE49-F238E27FC236}">
                <a16:creationId xmlns:a16="http://schemas.microsoft.com/office/drawing/2014/main" id="{FF1B3794-9ED0-9E0A-BC22-A7AA337B0F01}"/>
              </a:ext>
            </a:extLst>
          </p:cNvPr>
          <p:cNvPicPr>
            <a:picLocks noChangeAspect="1"/>
          </p:cNvPicPr>
          <p:nvPr/>
        </p:nvPicPr>
        <p:blipFill>
          <a:blip r:embed="rId4"/>
          <a:stretch>
            <a:fillRect/>
          </a:stretch>
        </p:blipFill>
        <p:spPr>
          <a:xfrm>
            <a:off x="10143798" y="3492057"/>
            <a:ext cx="580509" cy="580509"/>
          </a:xfrm>
          <a:prstGeom prst="rect">
            <a:avLst/>
          </a:prstGeom>
        </p:spPr>
      </p:pic>
    </p:spTree>
    <p:extLst>
      <p:ext uri="{BB962C8B-B14F-4D97-AF65-F5344CB8AC3E}">
        <p14:creationId xmlns:p14="http://schemas.microsoft.com/office/powerpoint/2010/main" val="2990012361"/>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B25D"/>
        </a:solidFill>
        <a:effectLst/>
      </p:bgPr>
    </p:bg>
    <p:spTree>
      <p:nvGrpSpPr>
        <p:cNvPr id="1" name="">
          <a:extLst>
            <a:ext uri="{FF2B5EF4-FFF2-40B4-BE49-F238E27FC236}">
              <a16:creationId xmlns:a16="http://schemas.microsoft.com/office/drawing/2014/main" id="{04291F32-2009-CB8A-4191-37C942982A3F}"/>
            </a:ext>
          </a:extLst>
        </p:cNvPr>
        <p:cNvGrpSpPr/>
        <p:nvPr/>
      </p:nvGrpSpPr>
      <p:grpSpPr>
        <a:xfrm>
          <a:off x="0" y="0"/>
          <a:ext cx="0" cy="0"/>
          <a:chOff x="0" y="0"/>
          <a:chExt cx="0" cy="0"/>
        </a:xfrm>
      </p:grpSpPr>
      <p:sp>
        <p:nvSpPr>
          <p:cNvPr id="28" name="Tekstvak 27">
            <a:extLst>
              <a:ext uri="{FF2B5EF4-FFF2-40B4-BE49-F238E27FC236}">
                <a16:creationId xmlns:a16="http://schemas.microsoft.com/office/drawing/2014/main" id="{C3BA21E5-160E-9B87-9A2B-117771823C5D}"/>
              </a:ext>
            </a:extLst>
          </p:cNvPr>
          <p:cNvSpPr txBox="1"/>
          <p:nvPr/>
        </p:nvSpPr>
        <p:spPr>
          <a:xfrm>
            <a:off x="834887" y="815009"/>
            <a:ext cx="10495722" cy="715089"/>
          </a:xfrm>
          <a:prstGeom prst="roundRect">
            <a:avLst/>
          </a:prstGeom>
          <a:solidFill>
            <a:schemeClr val="bg1"/>
          </a:solidFill>
          <a:ln>
            <a:noFill/>
          </a:ln>
        </p:spPr>
        <p:txBody>
          <a:bodyPr wrap="square" lIns="91440" tIns="45720" rIns="91440" bIns="45720" rtlCol="0" anchor="t">
            <a:spAutoFit/>
          </a:bodyPr>
          <a:lstStyle/>
          <a:p>
            <a:r>
              <a:rPr lang="nl-NL" sz="3600" b="1" dirty="0">
                <a:latin typeface="Nunito"/>
              </a:rPr>
              <a:t> Plusopdracht: duurzame reclame</a:t>
            </a:r>
            <a:endParaRPr lang="nl-NL" sz="3600" dirty="0">
              <a:latin typeface="Nunito" pitchFamily="2" charset="77"/>
            </a:endParaRPr>
          </a:p>
        </p:txBody>
      </p:sp>
      <p:pic>
        <p:nvPicPr>
          <p:cNvPr id="3" name="Afbeelding 2" descr="Afbeelding met symbool&#10;&#10;Door AI gegenereerde inhoud is mogelijk onjuist.">
            <a:extLst>
              <a:ext uri="{FF2B5EF4-FFF2-40B4-BE49-F238E27FC236}">
                <a16:creationId xmlns:a16="http://schemas.microsoft.com/office/drawing/2014/main" id="{11DFC36D-B205-2BF8-CB14-8F1A43008A10}"/>
              </a:ext>
            </a:extLst>
          </p:cNvPr>
          <p:cNvPicPr>
            <a:picLocks noChangeAspect="1"/>
          </p:cNvPicPr>
          <p:nvPr/>
        </p:nvPicPr>
        <p:blipFill>
          <a:blip r:embed="rId3"/>
          <a:stretch>
            <a:fillRect/>
          </a:stretch>
        </p:blipFill>
        <p:spPr>
          <a:xfrm>
            <a:off x="10654173" y="883176"/>
            <a:ext cx="592980" cy="580509"/>
          </a:xfrm>
          <a:prstGeom prst="rect">
            <a:avLst/>
          </a:prstGeom>
        </p:spPr>
      </p:pic>
      <p:pic>
        <p:nvPicPr>
          <p:cNvPr id="2" name="Onlinemedia 1" title="Support je club. Doneer je statiemonnie!">
            <a:hlinkClick r:id="" action="ppaction://noaction"/>
            <a:extLst>
              <a:ext uri="{FF2B5EF4-FFF2-40B4-BE49-F238E27FC236}">
                <a16:creationId xmlns:a16="http://schemas.microsoft.com/office/drawing/2014/main" id="{F6A85BC5-EF17-A0CC-C420-9D5C29F1F353}"/>
              </a:ext>
            </a:extLst>
          </p:cNvPr>
          <p:cNvPicPr>
            <a:picLocks noRot="1" noChangeAspect="1"/>
          </p:cNvPicPr>
          <p:nvPr>
            <a:videoFile r:link="rId1"/>
          </p:nvPr>
        </p:nvPicPr>
        <p:blipFill>
          <a:blip r:embed="rId4"/>
          <a:stretch>
            <a:fillRect/>
          </a:stretch>
        </p:blipFill>
        <p:spPr>
          <a:xfrm>
            <a:off x="2202763" y="1912749"/>
            <a:ext cx="7787279" cy="4421087"/>
          </a:xfrm>
          <a:prstGeom prst="rect">
            <a:avLst/>
          </a:prstGeom>
        </p:spPr>
      </p:pic>
    </p:spTree>
    <p:extLst>
      <p:ext uri="{BB962C8B-B14F-4D97-AF65-F5344CB8AC3E}">
        <p14:creationId xmlns:p14="http://schemas.microsoft.com/office/powerpoint/2010/main" val="1668774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B25D"/>
        </a:solidFill>
        <a:effectLst/>
      </p:bgPr>
    </p:bg>
    <p:spTree>
      <p:nvGrpSpPr>
        <p:cNvPr id="1" name="">
          <a:extLst>
            <a:ext uri="{FF2B5EF4-FFF2-40B4-BE49-F238E27FC236}">
              <a16:creationId xmlns:a16="http://schemas.microsoft.com/office/drawing/2014/main" id="{06855656-9345-0050-FE96-AF3203A19643}"/>
            </a:ext>
          </a:extLst>
        </p:cNvPr>
        <p:cNvGrpSpPr/>
        <p:nvPr/>
      </p:nvGrpSpPr>
      <p:grpSpPr>
        <a:xfrm>
          <a:off x="0" y="0"/>
          <a:ext cx="0" cy="0"/>
          <a:chOff x="0" y="0"/>
          <a:chExt cx="0" cy="0"/>
        </a:xfrm>
      </p:grpSpPr>
      <p:sp>
        <p:nvSpPr>
          <p:cNvPr id="28" name="Tekstvak 27">
            <a:extLst>
              <a:ext uri="{FF2B5EF4-FFF2-40B4-BE49-F238E27FC236}">
                <a16:creationId xmlns:a16="http://schemas.microsoft.com/office/drawing/2014/main" id="{E3EA6449-DF47-C6AE-FCE2-0C05ACEC2DB7}"/>
              </a:ext>
            </a:extLst>
          </p:cNvPr>
          <p:cNvSpPr txBox="1"/>
          <p:nvPr/>
        </p:nvSpPr>
        <p:spPr>
          <a:xfrm>
            <a:off x="834887" y="815009"/>
            <a:ext cx="10495722" cy="715089"/>
          </a:xfrm>
          <a:prstGeom prst="roundRect">
            <a:avLst/>
          </a:prstGeom>
          <a:solidFill>
            <a:schemeClr val="bg1"/>
          </a:solidFill>
          <a:ln>
            <a:noFill/>
          </a:ln>
        </p:spPr>
        <p:txBody>
          <a:bodyPr wrap="square" lIns="91440" tIns="45720" rIns="91440" bIns="45720" rtlCol="0" anchor="t">
            <a:spAutoFit/>
          </a:bodyPr>
          <a:lstStyle/>
          <a:p>
            <a:r>
              <a:rPr lang="nl-NL" sz="3600" b="1" dirty="0">
                <a:latin typeface="Nunito"/>
              </a:rPr>
              <a:t> Plusopdracht: duurzame reclame</a:t>
            </a:r>
            <a:endParaRPr lang="nl-NL" sz="3600" dirty="0">
              <a:latin typeface="Nunito" pitchFamily="2" charset="77"/>
            </a:endParaRPr>
          </a:p>
        </p:txBody>
      </p:sp>
      <p:pic>
        <p:nvPicPr>
          <p:cNvPr id="3" name="Afbeelding 2" descr="Afbeelding met symbool&#10;&#10;Door AI gegenereerde inhoud is mogelijk onjuist.">
            <a:extLst>
              <a:ext uri="{FF2B5EF4-FFF2-40B4-BE49-F238E27FC236}">
                <a16:creationId xmlns:a16="http://schemas.microsoft.com/office/drawing/2014/main" id="{34CCD0EA-6394-AAA5-18AF-618C5F83D677}"/>
              </a:ext>
            </a:extLst>
          </p:cNvPr>
          <p:cNvPicPr>
            <a:picLocks noChangeAspect="1"/>
          </p:cNvPicPr>
          <p:nvPr/>
        </p:nvPicPr>
        <p:blipFill>
          <a:blip r:embed="rId2"/>
          <a:stretch>
            <a:fillRect/>
          </a:stretch>
        </p:blipFill>
        <p:spPr>
          <a:xfrm>
            <a:off x="10654173" y="883176"/>
            <a:ext cx="592980" cy="580509"/>
          </a:xfrm>
          <a:prstGeom prst="rect">
            <a:avLst/>
          </a:prstGeom>
        </p:spPr>
      </p:pic>
      <p:grpSp>
        <p:nvGrpSpPr>
          <p:cNvPr id="8" name="Groep 7">
            <a:extLst>
              <a:ext uri="{FF2B5EF4-FFF2-40B4-BE49-F238E27FC236}">
                <a16:creationId xmlns:a16="http://schemas.microsoft.com/office/drawing/2014/main" id="{A34F03E4-5A21-5D1E-A41F-A26207805111}"/>
              </a:ext>
            </a:extLst>
          </p:cNvPr>
          <p:cNvGrpSpPr/>
          <p:nvPr/>
        </p:nvGrpSpPr>
        <p:grpSpPr>
          <a:xfrm>
            <a:off x="842811" y="2046554"/>
            <a:ext cx="10415158" cy="3919634"/>
            <a:chOff x="849268" y="2046554"/>
            <a:chExt cx="9226956" cy="3461143"/>
          </a:xfrm>
        </p:grpSpPr>
        <p:pic>
          <p:nvPicPr>
            <p:cNvPr id="2" name="Afbeelding 1" descr="Afbeelding met tekst, plant, schermopname, groente&#10;&#10;Automatisch gegenereerde beschrijving">
              <a:extLst>
                <a:ext uri="{FF2B5EF4-FFF2-40B4-BE49-F238E27FC236}">
                  <a16:creationId xmlns:a16="http://schemas.microsoft.com/office/drawing/2014/main" id="{59687259-AE7D-8B0B-AAB6-F689523A51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268" y="2048621"/>
              <a:ext cx="6608021" cy="3459076"/>
            </a:xfrm>
            <a:prstGeom prst="rect">
              <a:avLst/>
            </a:prstGeom>
          </p:spPr>
        </p:pic>
        <p:pic>
          <p:nvPicPr>
            <p:cNvPr id="5" name="Afbeelding 4" descr="Afbeelding met tekst, plant, boom, ontwerp&#10;&#10;Door AI gegenereerde inhoud is mogelijk onjuist.">
              <a:extLst>
                <a:ext uri="{FF2B5EF4-FFF2-40B4-BE49-F238E27FC236}">
                  <a16:creationId xmlns:a16="http://schemas.microsoft.com/office/drawing/2014/main" id="{D6CA3BB3-FDCB-9B7F-8114-C8AB86DE6913}"/>
                </a:ext>
              </a:extLst>
            </p:cNvPr>
            <p:cNvPicPr>
              <a:picLocks noChangeAspect="1"/>
            </p:cNvPicPr>
            <p:nvPr/>
          </p:nvPicPr>
          <p:blipFill>
            <a:blip r:embed="rId4"/>
            <a:stretch>
              <a:fillRect/>
            </a:stretch>
          </p:blipFill>
          <p:spPr>
            <a:xfrm>
              <a:off x="7613307" y="2046554"/>
              <a:ext cx="2462917" cy="3458296"/>
            </a:xfrm>
            <a:prstGeom prst="rect">
              <a:avLst/>
            </a:prstGeom>
          </p:spPr>
        </p:pic>
      </p:grpSp>
    </p:spTree>
    <p:extLst>
      <p:ext uri="{BB962C8B-B14F-4D97-AF65-F5344CB8AC3E}">
        <p14:creationId xmlns:p14="http://schemas.microsoft.com/office/powerpoint/2010/main" val="783464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5E0FD"/>
        </a:solidFill>
        <a:effectLst/>
      </p:bgPr>
    </p:bg>
    <p:spTree>
      <p:nvGrpSpPr>
        <p:cNvPr id="1" name=""/>
        <p:cNvGrpSpPr/>
        <p:nvPr/>
      </p:nvGrpSpPr>
      <p:grpSpPr>
        <a:xfrm>
          <a:off x="0" y="0"/>
          <a:ext cx="0" cy="0"/>
          <a:chOff x="0" y="0"/>
          <a:chExt cx="0" cy="0"/>
        </a:xfrm>
      </p:grpSpPr>
      <p:pic>
        <p:nvPicPr>
          <p:cNvPr id="3" name="Afbeelding 2" descr="Afbeelding met Graphics, grafische vormgeving, geel, patroon&#10;&#10;Door AI gegenereerde inhoud is mogelijk onjuist.">
            <a:extLst>
              <a:ext uri="{FF2B5EF4-FFF2-40B4-BE49-F238E27FC236}">
                <a16:creationId xmlns:a16="http://schemas.microsoft.com/office/drawing/2014/main" id="{593E2A60-CD6F-F798-255E-5A03E071C517}"/>
              </a:ext>
            </a:extLst>
          </p:cNvPr>
          <p:cNvPicPr>
            <a:picLocks noChangeAspect="1"/>
          </p:cNvPicPr>
          <p:nvPr/>
        </p:nvPicPr>
        <p:blipFill>
          <a:blip r:embed="rId2"/>
          <a:srcRect l="1043" t="2887" b="3929"/>
          <a:stretch>
            <a:fillRect/>
          </a:stretch>
        </p:blipFill>
        <p:spPr>
          <a:xfrm>
            <a:off x="0" y="0"/>
            <a:ext cx="12192000" cy="6858000"/>
          </a:xfrm>
          <a:prstGeom prst="rect">
            <a:avLst/>
          </a:prstGeom>
        </p:spPr>
      </p:pic>
      <p:sp>
        <p:nvSpPr>
          <p:cNvPr id="6" name="Tekstvak 3">
            <a:extLst>
              <a:ext uri="{FF2B5EF4-FFF2-40B4-BE49-F238E27FC236}">
                <a16:creationId xmlns:a16="http://schemas.microsoft.com/office/drawing/2014/main" id="{51CE5D7D-D162-73E9-FC12-B2488A7FA913}"/>
              </a:ext>
            </a:extLst>
          </p:cNvPr>
          <p:cNvSpPr txBox="1"/>
          <p:nvPr/>
        </p:nvSpPr>
        <p:spPr>
          <a:xfrm>
            <a:off x="3728690" y="4029696"/>
            <a:ext cx="4735102" cy="715089"/>
          </a:xfrm>
          <a:prstGeom prst="roundRect">
            <a:avLst/>
          </a:prstGeom>
          <a:solidFill>
            <a:srgbClr val="FFC1C2"/>
          </a:solidFill>
        </p:spPr>
        <p:txBody>
          <a:bodyPr wrap="square" lIns="91440" tIns="45720" rIns="91440" bIns="45720" rtlCol="0" anchor="t">
            <a:spAutoFit/>
          </a:bodyPr>
          <a:lstStyle/>
          <a:p>
            <a:pPr algn="ctr"/>
            <a:r>
              <a:rPr lang="nl-NL" sz="3600" b="1" dirty="0">
                <a:solidFill>
                  <a:schemeClr val="bg1"/>
                </a:solidFill>
                <a:latin typeface="Nunito"/>
              </a:rPr>
              <a:t>Tot volgende keer!</a:t>
            </a:r>
            <a:endParaRPr lang="nl-NL" sz="3600" b="1" dirty="0">
              <a:solidFill>
                <a:schemeClr val="bg1"/>
              </a:solidFill>
              <a:latin typeface="Nunito" pitchFamily="2" charset="77"/>
            </a:endParaRPr>
          </a:p>
        </p:txBody>
      </p:sp>
    </p:spTree>
    <p:extLst>
      <p:ext uri="{BB962C8B-B14F-4D97-AF65-F5344CB8AC3E}">
        <p14:creationId xmlns:p14="http://schemas.microsoft.com/office/powerpoint/2010/main" val="4081524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5E0FE"/>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2B398169-06E5-0152-7923-8E2201B45458}"/>
              </a:ext>
            </a:extLst>
          </p:cNvPr>
          <p:cNvPicPr>
            <a:picLocks noChangeAspect="1"/>
          </p:cNvPicPr>
          <p:nvPr/>
        </p:nvPicPr>
        <p:blipFill>
          <a:blip r:embed="rId2"/>
          <a:stretch>
            <a:fillRect/>
          </a:stretch>
        </p:blipFill>
        <p:spPr>
          <a:xfrm>
            <a:off x="4101892" y="1454253"/>
            <a:ext cx="3988215" cy="3949493"/>
          </a:xfrm>
          <a:prstGeom prst="rect">
            <a:avLst/>
          </a:prstGeom>
        </p:spPr>
      </p:pic>
    </p:spTree>
    <p:extLst>
      <p:ext uri="{BB962C8B-B14F-4D97-AF65-F5344CB8AC3E}">
        <p14:creationId xmlns:p14="http://schemas.microsoft.com/office/powerpoint/2010/main" val="2733509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5E0FE"/>
        </a:solid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B7B6E134-6B84-C63E-38CF-10F38C4D8520}"/>
              </a:ext>
            </a:extLst>
          </p:cNvPr>
          <p:cNvSpPr txBox="1"/>
          <p:nvPr/>
        </p:nvSpPr>
        <p:spPr>
          <a:xfrm>
            <a:off x="4347853" y="1977044"/>
            <a:ext cx="7116762" cy="3166824"/>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spAutoFit/>
          </a:bodyPr>
          <a:lstStyle/>
          <a:p>
            <a:r>
              <a:rPr lang="nl-NL" sz="2000" dirty="0">
                <a:latin typeface="Nunito"/>
              </a:rPr>
              <a:t>Na deze les… </a:t>
            </a:r>
          </a:p>
          <a:p>
            <a:endParaRPr lang="nl-NL" sz="2000" dirty="0">
              <a:latin typeface="Nunito" pitchFamily="2" charset="77"/>
            </a:endParaRPr>
          </a:p>
          <a:p>
            <a:pPr marL="342900" indent="-342900">
              <a:buFont typeface="Arial"/>
              <a:buChar char="•"/>
            </a:pPr>
            <a:r>
              <a:rPr lang="nl-NL" sz="2000" dirty="0">
                <a:latin typeface="Nunito"/>
              </a:rPr>
              <a:t>...heb je een adviesrapport opgesteld.</a:t>
            </a:r>
          </a:p>
          <a:p>
            <a:pPr marL="342900" indent="-342900">
              <a:buFontTx/>
              <a:buChar char="-"/>
            </a:pPr>
            <a:r>
              <a:rPr lang="nl-NL" sz="2000" dirty="0">
                <a:latin typeface="Nunito"/>
              </a:rPr>
              <a:t>...heb je een actieplan opgesteld voor één van de actiepunten.</a:t>
            </a:r>
          </a:p>
          <a:p>
            <a:pPr marL="342900" indent="-342900">
              <a:buFontTx/>
              <a:buChar char="-"/>
            </a:pPr>
            <a:r>
              <a:rPr lang="nl-NL" sz="2000" dirty="0">
                <a:latin typeface="Nunito"/>
              </a:rPr>
              <a:t>...ben je je bewust van duurzame stappen die gezet kunnen worden.</a:t>
            </a:r>
          </a:p>
          <a:p>
            <a:pPr marL="342900" indent="-342900">
              <a:buFont typeface="Arial"/>
              <a:buChar char="•"/>
            </a:pPr>
            <a:r>
              <a:rPr lang="nl-NL" sz="2000" dirty="0">
                <a:latin typeface="Nunito"/>
              </a:rPr>
              <a:t>...weet je hoe je een overtuigende reclame kan maken (plusopdracht).</a:t>
            </a:r>
            <a:endParaRPr lang="en-US" sz="2000" dirty="0">
              <a:latin typeface="Nunito"/>
            </a:endParaRPr>
          </a:p>
        </p:txBody>
      </p:sp>
      <p:pic>
        <p:nvPicPr>
          <p:cNvPr id="7" name="Afbeelding 6" descr="Afbeelding met emoticon, clipart, smiley, tekenfilm&#10;&#10;Door AI gegenereerde inhoud is mogelijk onjuist.">
            <a:extLst>
              <a:ext uri="{FF2B5EF4-FFF2-40B4-BE49-F238E27FC236}">
                <a16:creationId xmlns:a16="http://schemas.microsoft.com/office/drawing/2014/main" id="{C814EE0C-BE85-6D78-13E4-AF012AF9BC9A}"/>
              </a:ext>
            </a:extLst>
          </p:cNvPr>
          <p:cNvPicPr>
            <a:picLocks noChangeAspect="1"/>
          </p:cNvPicPr>
          <p:nvPr/>
        </p:nvPicPr>
        <p:blipFill>
          <a:blip r:embed="rId3"/>
          <a:stretch>
            <a:fillRect/>
          </a:stretch>
        </p:blipFill>
        <p:spPr>
          <a:xfrm>
            <a:off x="733650" y="1847616"/>
            <a:ext cx="3181335" cy="3421020"/>
          </a:xfrm>
          <a:prstGeom prst="rect">
            <a:avLst/>
          </a:prstGeom>
        </p:spPr>
      </p:pic>
      <p:sp>
        <p:nvSpPr>
          <p:cNvPr id="3" name="Tekstvak 2">
            <a:extLst>
              <a:ext uri="{FF2B5EF4-FFF2-40B4-BE49-F238E27FC236}">
                <a16:creationId xmlns:a16="http://schemas.microsoft.com/office/drawing/2014/main" id="{80AF7EEA-2DA3-EF1F-F265-6B44745165F8}"/>
              </a:ext>
            </a:extLst>
          </p:cNvPr>
          <p:cNvSpPr txBox="1"/>
          <p:nvPr/>
        </p:nvSpPr>
        <p:spPr>
          <a:xfrm>
            <a:off x="310982" y="397321"/>
            <a:ext cx="3887491" cy="510778"/>
          </a:xfrm>
          <a:prstGeom prst="roundRect">
            <a:avLst/>
          </a:prstGeom>
          <a:solidFill>
            <a:srgbClr val="FFC1C2"/>
          </a:soli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dirty="0">
                <a:solidFill>
                  <a:schemeClr val="bg1"/>
                </a:solidFill>
                <a:latin typeface="Nunito"/>
              </a:rPr>
              <a:t>Lesdoelen</a:t>
            </a:r>
            <a:endParaRPr lang="nl-NL" sz="3200" b="1" dirty="0">
              <a:solidFill>
                <a:schemeClr val="bg1"/>
              </a:solidFill>
              <a:latin typeface="Nunito"/>
            </a:endParaRPr>
          </a:p>
        </p:txBody>
      </p:sp>
    </p:spTree>
    <p:extLst>
      <p:ext uri="{BB962C8B-B14F-4D97-AF65-F5344CB8AC3E}">
        <p14:creationId xmlns:p14="http://schemas.microsoft.com/office/powerpoint/2010/main" val="1553200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6DE68"/>
        </a:solidFill>
        <a:effectLst/>
      </p:bgPr>
    </p:bg>
    <p:spTree>
      <p:nvGrpSpPr>
        <p:cNvPr id="1" name=""/>
        <p:cNvGrpSpPr/>
        <p:nvPr/>
      </p:nvGrpSpPr>
      <p:grpSpPr>
        <a:xfrm>
          <a:off x="0" y="0"/>
          <a:ext cx="0" cy="0"/>
          <a:chOff x="0" y="0"/>
          <a:chExt cx="0" cy="0"/>
        </a:xfrm>
      </p:grpSpPr>
      <p:sp>
        <p:nvSpPr>
          <p:cNvPr id="8" name="Tekstvak 4">
            <a:extLst>
              <a:ext uri="{FF2B5EF4-FFF2-40B4-BE49-F238E27FC236}">
                <a16:creationId xmlns:a16="http://schemas.microsoft.com/office/drawing/2014/main" id="{C31B96BC-259F-89A0-3A48-63F4A8786BC7}"/>
              </a:ext>
            </a:extLst>
          </p:cNvPr>
          <p:cNvSpPr txBox="1"/>
          <p:nvPr/>
        </p:nvSpPr>
        <p:spPr>
          <a:xfrm>
            <a:off x="2715081" y="552621"/>
            <a:ext cx="9173825" cy="5754767"/>
          </a:xfrm>
          <a:prstGeom prst="roundRect">
            <a:avLst/>
          </a:prstGeom>
          <a:solidFill>
            <a:schemeClr val="bg1"/>
          </a:solidFill>
        </p:spPr>
        <p:txBody>
          <a:bodyPr wrap="square" lIns="91440" tIns="45720" rIns="91440" bIns="45720" rtlCol="0" anchor="t">
            <a:spAutoFit/>
          </a:bodyPr>
          <a:lstStyle/>
          <a:p>
            <a:endParaRPr lang="nl-NL" sz="2400" dirty="0">
              <a:latin typeface="Nunito"/>
            </a:endParaRPr>
          </a:p>
          <a:p>
            <a:r>
              <a:rPr lang="nl-NL" sz="2800" b="1" dirty="0">
                <a:latin typeface="Nunito"/>
              </a:rPr>
              <a:t>Wat is duurzaamheid?</a:t>
            </a:r>
          </a:p>
          <a:p>
            <a:r>
              <a:rPr lang="nl-NL" sz="2800" dirty="0">
                <a:latin typeface="Nunito"/>
              </a:rPr>
              <a:t>Bij duurzaamheid houd je rekening met de mensen die na jou leven. Het gaat over zorgvuldig omgaan met de aarde en alles wat daarop leeft. </a:t>
            </a:r>
          </a:p>
          <a:p>
            <a:r>
              <a:rPr lang="nl-NL" sz="2800" dirty="0">
                <a:latin typeface="Nunito"/>
              </a:rPr>
              <a:t>Alles is namelijk afhankelijk van elkaar! </a:t>
            </a:r>
            <a:endParaRPr lang="en-US" sz="2800" dirty="0">
              <a:latin typeface="Aptos" panose="02110004020202020204"/>
            </a:endParaRPr>
          </a:p>
          <a:p>
            <a:endParaRPr lang="nl-NL" sz="2800" dirty="0">
              <a:latin typeface="Nunito"/>
            </a:endParaRPr>
          </a:p>
          <a:p>
            <a:r>
              <a:rPr lang="nl-NL" sz="2800" dirty="0">
                <a:latin typeface="Nunito"/>
              </a:rPr>
              <a:t>Bij duurzame keuzes wordt zuinig en slim omgegaan met energiebronnen, voedsel en grondstoffen zodat wij en volgende generaties nog een lang en gelukkig leven kunnen hebben op een gezonde aarde. </a:t>
            </a:r>
          </a:p>
          <a:p>
            <a:r>
              <a:rPr lang="nl-NL" sz="2800" dirty="0">
                <a:latin typeface="Nunito"/>
              </a:rPr>
              <a:t>We gebruiken niet meer dan nodig is.</a:t>
            </a:r>
            <a:endParaRPr lang="en-US" sz="2800" dirty="0"/>
          </a:p>
        </p:txBody>
      </p:sp>
      <p:pic>
        <p:nvPicPr>
          <p:cNvPr id="10" name="Afbeelding 24" descr="Afbeelding met clipart, emoticon, smiley, illustratie&#10;&#10;Door AI gegenereerde inhoud is mogelijk onjuist.">
            <a:extLst>
              <a:ext uri="{FF2B5EF4-FFF2-40B4-BE49-F238E27FC236}">
                <a16:creationId xmlns:a16="http://schemas.microsoft.com/office/drawing/2014/main" id="{53ABAD1B-AF52-27D5-97C5-82EA79D8DFBD}"/>
              </a:ext>
            </a:extLst>
          </p:cNvPr>
          <p:cNvPicPr>
            <a:picLocks noChangeAspect="1"/>
          </p:cNvPicPr>
          <p:nvPr/>
        </p:nvPicPr>
        <p:blipFill>
          <a:blip r:embed="rId2"/>
          <a:stretch>
            <a:fillRect/>
          </a:stretch>
        </p:blipFill>
        <p:spPr>
          <a:xfrm>
            <a:off x="516511" y="2256402"/>
            <a:ext cx="2017757" cy="2169619"/>
          </a:xfrm>
          <a:prstGeom prst="rect">
            <a:avLst/>
          </a:prstGeom>
        </p:spPr>
      </p:pic>
    </p:spTree>
    <p:extLst>
      <p:ext uri="{BB962C8B-B14F-4D97-AF65-F5344CB8AC3E}">
        <p14:creationId xmlns:p14="http://schemas.microsoft.com/office/powerpoint/2010/main" val="3681236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DFEC"/>
        </a:solidFill>
        <a:effectLst/>
      </p:bgPr>
    </p:bg>
    <p:spTree>
      <p:nvGrpSpPr>
        <p:cNvPr id="1" name="">
          <a:extLst>
            <a:ext uri="{FF2B5EF4-FFF2-40B4-BE49-F238E27FC236}">
              <a16:creationId xmlns:a16="http://schemas.microsoft.com/office/drawing/2014/main" id="{355E79FC-E09F-68EF-BE47-11FB20397944}"/>
            </a:ext>
          </a:extLst>
        </p:cNvPr>
        <p:cNvGrpSpPr/>
        <p:nvPr/>
      </p:nvGrpSpPr>
      <p:grpSpPr>
        <a:xfrm>
          <a:off x="0" y="0"/>
          <a:ext cx="0" cy="0"/>
          <a:chOff x="0" y="0"/>
          <a:chExt cx="0" cy="0"/>
        </a:xfrm>
      </p:grpSpPr>
      <p:sp>
        <p:nvSpPr>
          <p:cNvPr id="3" name="Tekstvak 4">
            <a:extLst>
              <a:ext uri="{FF2B5EF4-FFF2-40B4-BE49-F238E27FC236}">
                <a16:creationId xmlns:a16="http://schemas.microsoft.com/office/drawing/2014/main" id="{CFE5FBFC-B0DC-593C-BE5F-7717DF51C0F9}"/>
              </a:ext>
            </a:extLst>
          </p:cNvPr>
          <p:cNvSpPr txBox="1"/>
          <p:nvPr/>
        </p:nvSpPr>
        <p:spPr>
          <a:xfrm>
            <a:off x="2196564" y="1583478"/>
            <a:ext cx="3700690" cy="510778"/>
          </a:xfrm>
          <a:prstGeom prst="roundRect">
            <a:avLst/>
          </a:prstGeom>
          <a:solidFill>
            <a:schemeClr val="bg1"/>
          </a:solidFill>
        </p:spPr>
        <p:txBody>
          <a:bodyPr wrap="square" lIns="91440" tIns="45720" rIns="91440" bIns="45720" rtlCol="0" anchor="t">
            <a:spAutoFit/>
          </a:bodyPr>
          <a:lstStyle/>
          <a:p>
            <a:r>
              <a:rPr lang="nl-NL" sz="2400" b="1" dirty="0">
                <a:latin typeface="Nunito"/>
              </a:rPr>
              <a:t>Volhoudbare landbouw</a:t>
            </a:r>
            <a:endParaRPr lang="nl-NL" sz="2400" dirty="0">
              <a:latin typeface="Aptos" panose="02110004020202020204"/>
            </a:endParaRPr>
          </a:p>
        </p:txBody>
      </p:sp>
      <p:sp>
        <p:nvSpPr>
          <p:cNvPr id="6" name="Tekstvak 4">
            <a:extLst>
              <a:ext uri="{FF2B5EF4-FFF2-40B4-BE49-F238E27FC236}">
                <a16:creationId xmlns:a16="http://schemas.microsoft.com/office/drawing/2014/main" id="{7BCE608E-F005-E269-422C-6083886D2603}"/>
              </a:ext>
            </a:extLst>
          </p:cNvPr>
          <p:cNvSpPr txBox="1"/>
          <p:nvPr/>
        </p:nvSpPr>
        <p:spPr>
          <a:xfrm>
            <a:off x="2196564" y="3180135"/>
            <a:ext cx="2388088" cy="510778"/>
          </a:xfrm>
          <a:prstGeom prst="roundRect">
            <a:avLst/>
          </a:prstGeom>
          <a:solidFill>
            <a:schemeClr val="bg1"/>
          </a:solidFill>
        </p:spPr>
        <p:txBody>
          <a:bodyPr wrap="square" lIns="91440" tIns="45720" rIns="91440" bIns="45720" rtlCol="0" anchor="t">
            <a:spAutoFit/>
          </a:bodyPr>
          <a:lstStyle/>
          <a:p>
            <a:r>
              <a:rPr lang="nl-NL" sz="2400" b="1" dirty="0">
                <a:latin typeface="Nunito"/>
              </a:rPr>
              <a:t>Watergebruik </a:t>
            </a:r>
            <a:endParaRPr lang="nl-NL" sz="2400" dirty="0"/>
          </a:p>
        </p:txBody>
      </p:sp>
      <p:pic>
        <p:nvPicPr>
          <p:cNvPr id="5" name="Picture 4" descr="Afbeelding met symbool, ontwerp, gereedschap&#10;&#10;Door AI gegenereerde inhoud is mogelijk onjuist.">
            <a:extLst>
              <a:ext uri="{FF2B5EF4-FFF2-40B4-BE49-F238E27FC236}">
                <a16:creationId xmlns:a16="http://schemas.microsoft.com/office/drawing/2014/main" id="{1DF7C88E-C387-71DC-6825-211677B2F94A}"/>
              </a:ext>
            </a:extLst>
          </p:cNvPr>
          <p:cNvPicPr>
            <a:picLocks noChangeAspect="1"/>
          </p:cNvPicPr>
          <p:nvPr/>
        </p:nvPicPr>
        <p:blipFill>
          <a:blip r:embed="rId2"/>
          <a:stretch>
            <a:fillRect/>
          </a:stretch>
        </p:blipFill>
        <p:spPr>
          <a:xfrm>
            <a:off x="423859" y="1280440"/>
            <a:ext cx="1628775" cy="1095375"/>
          </a:xfrm>
          <a:prstGeom prst="rect">
            <a:avLst/>
          </a:prstGeom>
        </p:spPr>
      </p:pic>
      <p:pic>
        <p:nvPicPr>
          <p:cNvPr id="9" name="Picture 7" descr="Afbeelding met Graphics, creativiteit, astronomie&#10;&#10;Door AI gegenereerde inhoud is mogelijk onjuist.">
            <a:extLst>
              <a:ext uri="{FF2B5EF4-FFF2-40B4-BE49-F238E27FC236}">
                <a16:creationId xmlns:a16="http://schemas.microsoft.com/office/drawing/2014/main" id="{AAC2BFA9-6384-F925-3562-C781719EBCE8}"/>
              </a:ext>
            </a:extLst>
          </p:cNvPr>
          <p:cNvPicPr>
            <a:picLocks noChangeAspect="1"/>
          </p:cNvPicPr>
          <p:nvPr/>
        </p:nvPicPr>
        <p:blipFill>
          <a:blip r:embed="rId3"/>
          <a:stretch>
            <a:fillRect/>
          </a:stretch>
        </p:blipFill>
        <p:spPr>
          <a:xfrm>
            <a:off x="443231" y="2774535"/>
            <a:ext cx="928930" cy="1492196"/>
          </a:xfrm>
          <a:prstGeom prst="rect">
            <a:avLst/>
          </a:prstGeom>
        </p:spPr>
      </p:pic>
      <p:sp>
        <p:nvSpPr>
          <p:cNvPr id="8" name="Tekstvak 7">
            <a:extLst>
              <a:ext uri="{FF2B5EF4-FFF2-40B4-BE49-F238E27FC236}">
                <a16:creationId xmlns:a16="http://schemas.microsoft.com/office/drawing/2014/main" id="{E8641E67-B292-1239-F073-A21CD6E0E461}"/>
              </a:ext>
            </a:extLst>
          </p:cNvPr>
          <p:cNvSpPr txBox="1"/>
          <p:nvPr/>
        </p:nvSpPr>
        <p:spPr>
          <a:xfrm>
            <a:off x="310982" y="397321"/>
            <a:ext cx="1459424" cy="510778"/>
          </a:xfrm>
          <a:prstGeom prst="roundRect">
            <a:avLst/>
          </a:prstGeom>
          <a:solidFill>
            <a:srgbClr val="FFC1C2"/>
          </a:soli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dirty="0">
                <a:solidFill>
                  <a:schemeClr val="bg1"/>
                </a:solidFill>
                <a:latin typeface="Nunito"/>
              </a:rPr>
              <a:t>Thema's</a:t>
            </a:r>
            <a:endParaRPr lang="nl-NL" sz="3200" b="1" dirty="0">
              <a:solidFill>
                <a:schemeClr val="bg1"/>
              </a:solidFill>
              <a:latin typeface="Nunito"/>
            </a:endParaRPr>
          </a:p>
        </p:txBody>
      </p:sp>
      <p:pic>
        <p:nvPicPr>
          <p:cNvPr id="2" name="Picture 1" descr="Afbeelding met clipart, Graphics, ontwerp, creativiteit&#10;&#10;Door AI gegenereerde inhoud is mogelijk onjuist.">
            <a:extLst>
              <a:ext uri="{FF2B5EF4-FFF2-40B4-BE49-F238E27FC236}">
                <a16:creationId xmlns:a16="http://schemas.microsoft.com/office/drawing/2014/main" id="{E1ED5A2B-A8B3-88B8-65C1-A2E7333080B4}"/>
              </a:ext>
            </a:extLst>
          </p:cNvPr>
          <p:cNvPicPr>
            <a:picLocks noChangeAspect="1"/>
          </p:cNvPicPr>
          <p:nvPr/>
        </p:nvPicPr>
        <p:blipFill>
          <a:blip r:embed="rId4"/>
          <a:stretch>
            <a:fillRect/>
          </a:stretch>
        </p:blipFill>
        <p:spPr>
          <a:xfrm>
            <a:off x="6763274" y="4553260"/>
            <a:ext cx="1285875" cy="1409700"/>
          </a:xfrm>
          <a:prstGeom prst="rect">
            <a:avLst/>
          </a:prstGeom>
        </p:spPr>
      </p:pic>
      <p:pic>
        <p:nvPicPr>
          <p:cNvPr id="4" name="Picture 3" descr="Afbeelding met Graphics, clipart, creativiteit, ontwerp&#10;&#10;Door AI gegenereerde inhoud is mogelijk onjuist.">
            <a:extLst>
              <a:ext uri="{FF2B5EF4-FFF2-40B4-BE49-F238E27FC236}">
                <a16:creationId xmlns:a16="http://schemas.microsoft.com/office/drawing/2014/main" id="{CCE8271B-82D7-114D-D7F9-CFE3FA2E2E09}"/>
              </a:ext>
            </a:extLst>
          </p:cNvPr>
          <p:cNvPicPr>
            <a:picLocks noChangeAspect="1"/>
          </p:cNvPicPr>
          <p:nvPr/>
        </p:nvPicPr>
        <p:blipFill>
          <a:blip r:embed="rId5"/>
          <a:stretch>
            <a:fillRect/>
          </a:stretch>
        </p:blipFill>
        <p:spPr>
          <a:xfrm>
            <a:off x="6763274" y="1252298"/>
            <a:ext cx="1461200" cy="1232923"/>
          </a:xfrm>
          <a:prstGeom prst="rect">
            <a:avLst/>
          </a:prstGeom>
        </p:spPr>
      </p:pic>
      <p:sp>
        <p:nvSpPr>
          <p:cNvPr id="11" name="Tekstvak 4">
            <a:extLst>
              <a:ext uri="{FF2B5EF4-FFF2-40B4-BE49-F238E27FC236}">
                <a16:creationId xmlns:a16="http://schemas.microsoft.com/office/drawing/2014/main" id="{212BAA75-B107-E8F4-25CE-F9A6876BB3B1}"/>
              </a:ext>
            </a:extLst>
          </p:cNvPr>
          <p:cNvSpPr txBox="1"/>
          <p:nvPr/>
        </p:nvSpPr>
        <p:spPr>
          <a:xfrm>
            <a:off x="8707771" y="1600409"/>
            <a:ext cx="1435286" cy="510778"/>
          </a:xfrm>
          <a:prstGeom prst="roundRect">
            <a:avLst/>
          </a:prstGeom>
          <a:solidFill>
            <a:schemeClr val="bg1"/>
          </a:solidFill>
        </p:spPr>
        <p:txBody>
          <a:bodyPr wrap="square" lIns="91440" tIns="45720" rIns="91440" bIns="45720" rtlCol="0" anchor="t">
            <a:spAutoFit/>
          </a:bodyPr>
          <a:lstStyle/>
          <a:p>
            <a:r>
              <a:rPr lang="nl-NL" sz="2400" b="1" dirty="0">
                <a:latin typeface="Nunito"/>
              </a:rPr>
              <a:t>Klimaat</a:t>
            </a:r>
            <a:endParaRPr lang="en-US" dirty="0"/>
          </a:p>
        </p:txBody>
      </p:sp>
      <p:sp>
        <p:nvSpPr>
          <p:cNvPr id="12" name="Tekstvak 4">
            <a:extLst>
              <a:ext uri="{FF2B5EF4-FFF2-40B4-BE49-F238E27FC236}">
                <a16:creationId xmlns:a16="http://schemas.microsoft.com/office/drawing/2014/main" id="{61EFBA51-BA5D-0465-1910-F551AC5DD9B2}"/>
              </a:ext>
            </a:extLst>
          </p:cNvPr>
          <p:cNvSpPr txBox="1"/>
          <p:nvPr/>
        </p:nvSpPr>
        <p:spPr>
          <a:xfrm>
            <a:off x="2198483" y="5094856"/>
            <a:ext cx="2032528" cy="510778"/>
          </a:xfrm>
          <a:prstGeom prst="roundRect">
            <a:avLst/>
          </a:prstGeom>
          <a:solidFill>
            <a:schemeClr val="bg1"/>
          </a:solidFill>
        </p:spPr>
        <p:txBody>
          <a:bodyPr wrap="square" lIns="91440" tIns="45720" rIns="91440" bIns="45720" rtlCol="0" anchor="t">
            <a:spAutoFit/>
          </a:bodyPr>
          <a:lstStyle/>
          <a:p>
            <a:r>
              <a:rPr lang="nl-NL" sz="2400" b="1" dirty="0">
                <a:latin typeface="Nunito"/>
              </a:rPr>
              <a:t>Energie</a:t>
            </a:r>
            <a:endParaRPr lang="nl-NL" sz="2400" dirty="0">
              <a:latin typeface="Aptos" panose="02110004020202020204"/>
            </a:endParaRPr>
          </a:p>
        </p:txBody>
      </p:sp>
      <p:pic>
        <p:nvPicPr>
          <p:cNvPr id="13" name="Picture 12" descr="Afbeelding met Graphics, ster, astronomie, creativiteit&#10;&#10;Door AI gegenereerde inhoud is mogelijk onjuist.">
            <a:extLst>
              <a:ext uri="{FF2B5EF4-FFF2-40B4-BE49-F238E27FC236}">
                <a16:creationId xmlns:a16="http://schemas.microsoft.com/office/drawing/2014/main" id="{4FFBEED6-3D8C-E119-B5EE-1C8855BC4509}"/>
              </a:ext>
            </a:extLst>
          </p:cNvPr>
          <p:cNvPicPr>
            <a:picLocks noChangeAspect="1"/>
          </p:cNvPicPr>
          <p:nvPr/>
        </p:nvPicPr>
        <p:blipFill>
          <a:blip r:embed="rId6"/>
          <a:stretch>
            <a:fillRect/>
          </a:stretch>
        </p:blipFill>
        <p:spPr>
          <a:xfrm>
            <a:off x="456148" y="4518181"/>
            <a:ext cx="818342" cy="1473146"/>
          </a:xfrm>
          <a:prstGeom prst="rect">
            <a:avLst/>
          </a:prstGeom>
        </p:spPr>
      </p:pic>
      <p:pic>
        <p:nvPicPr>
          <p:cNvPr id="14" name="Picture 13" descr="Afbeelding met clipart, tekenfilm, kunst&#10;&#10;Door AI gegenereerde inhoud is mogelijk onjuist.">
            <a:extLst>
              <a:ext uri="{FF2B5EF4-FFF2-40B4-BE49-F238E27FC236}">
                <a16:creationId xmlns:a16="http://schemas.microsoft.com/office/drawing/2014/main" id="{A95CD1F5-EEBF-556E-55B7-C71D0E8223EC}"/>
              </a:ext>
            </a:extLst>
          </p:cNvPr>
          <p:cNvPicPr>
            <a:picLocks noChangeAspect="1"/>
          </p:cNvPicPr>
          <p:nvPr/>
        </p:nvPicPr>
        <p:blipFill>
          <a:blip r:embed="rId7"/>
          <a:stretch>
            <a:fillRect/>
          </a:stretch>
        </p:blipFill>
        <p:spPr>
          <a:xfrm>
            <a:off x="6763274" y="2994114"/>
            <a:ext cx="1570334" cy="945397"/>
          </a:xfrm>
          <a:prstGeom prst="rect">
            <a:avLst/>
          </a:prstGeom>
        </p:spPr>
      </p:pic>
      <p:sp>
        <p:nvSpPr>
          <p:cNvPr id="17" name="Tekstvak 4">
            <a:extLst>
              <a:ext uri="{FF2B5EF4-FFF2-40B4-BE49-F238E27FC236}">
                <a16:creationId xmlns:a16="http://schemas.microsoft.com/office/drawing/2014/main" id="{A11D1117-BD4C-C9AF-F097-0191B0792489}"/>
              </a:ext>
            </a:extLst>
          </p:cNvPr>
          <p:cNvSpPr txBox="1"/>
          <p:nvPr/>
        </p:nvSpPr>
        <p:spPr>
          <a:xfrm>
            <a:off x="8705852" y="5120686"/>
            <a:ext cx="1445582" cy="510778"/>
          </a:xfrm>
          <a:prstGeom prst="roundRect">
            <a:avLst/>
          </a:prstGeom>
          <a:solidFill>
            <a:schemeClr val="bg1"/>
          </a:solidFill>
        </p:spPr>
        <p:txBody>
          <a:bodyPr wrap="square" lIns="91440" tIns="45720" rIns="91440" bIns="45720" rtlCol="0" anchor="t">
            <a:spAutoFit/>
          </a:bodyPr>
          <a:lstStyle/>
          <a:p>
            <a:r>
              <a:rPr lang="nl-NL" sz="2400" b="1" dirty="0">
                <a:latin typeface="Nunito"/>
              </a:rPr>
              <a:t>Circulair</a:t>
            </a:r>
            <a:endParaRPr lang="nl-NL" sz="2400" dirty="0">
              <a:latin typeface="Aptos" panose="02110004020202020204"/>
            </a:endParaRPr>
          </a:p>
        </p:txBody>
      </p:sp>
      <p:sp>
        <p:nvSpPr>
          <p:cNvPr id="18" name="Tekstvak 4">
            <a:extLst>
              <a:ext uri="{FF2B5EF4-FFF2-40B4-BE49-F238E27FC236}">
                <a16:creationId xmlns:a16="http://schemas.microsoft.com/office/drawing/2014/main" id="{12BC56BA-D2AC-3C93-6084-E8D78A28BA47}"/>
              </a:ext>
            </a:extLst>
          </p:cNvPr>
          <p:cNvSpPr txBox="1"/>
          <p:nvPr/>
        </p:nvSpPr>
        <p:spPr>
          <a:xfrm>
            <a:off x="8707771" y="3198932"/>
            <a:ext cx="2310555" cy="510778"/>
          </a:xfrm>
          <a:prstGeom prst="roundRect">
            <a:avLst/>
          </a:prstGeom>
          <a:solidFill>
            <a:schemeClr val="bg1"/>
          </a:solidFill>
        </p:spPr>
        <p:txBody>
          <a:bodyPr wrap="square" lIns="91440" tIns="45720" rIns="91440" bIns="45720" rtlCol="0" anchor="t">
            <a:spAutoFit/>
          </a:bodyPr>
          <a:lstStyle/>
          <a:p>
            <a:r>
              <a:rPr lang="nl-NL" sz="2400" b="1" dirty="0">
                <a:latin typeface="Nunito"/>
              </a:rPr>
              <a:t>Biodiversiteit</a:t>
            </a:r>
            <a:endParaRPr lang="nl-NL" sz="2400" dirty="0">
              <a:latin typeface="Aptos" panose="02110004020202020204"/>
            </a:endParaRPr>
          </a:p>
        </p:txBody>
      </p:sp>
    </p:spTree>
    <p:extLst>
      <p:ext uri="{BB962C8B-B14F-4D97-AF65-F5344CB8AC3E}">
        <p14:creationId xmlns:p14="http://schemas.microsoft.com/office/powerpoint/2010/main" val="3531806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B25D"/>
        </a:solid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218F5497-5F69-C22D-7DC3-9B9324D60C1D}"/>
              </a:ext>
            </a:extLst>
          </p:cNvPr>
          <p:cNvSpPr txBox="1"/>
          <p:nvPr/>
        </p:nvSpPr>
        <p:spPr>
          <a:xfrm>
            <a:off x="12999308" y="1785710"/>
            <a:ext cx="184731" cy="369332"/>
          </a:xfrm>
          <a:prstGeom prst="rect">
            <a:avLst/>
          </a:prstGeom>
          <a:noFill/>
        </p:spPr>
        <p:txBody>
          <a:bodyPr wrap="none" rtlCol="0">
            <a:spAutoFit/>
          </a:bodyPr>
          <a:lstStyle/>
          <a:p>
            <a:endParaRPr lang="nl-NL" dirty="0"/>
          </a:p>
        </p:txBody>
      </p:sp>
      <p:sp>
        <p:nvSpPr>
          <p:cNvPr id="5" name="Tekstvak 4">
            <a:extLst>
              <a:ext uri="{FF2B5EF4-FFF2-40B4-BE49-F238E27FC236}">
                <a16:creationId xmlns:a16="http://schemas.microsoft.com/office/drawing/2014/main" id="{C99C2B02-DE46-6B85-B97C-386E2DB80A08}"/>
              </a:ext>
            </a:extLst>
          </p:cNvPr>
          <p:cNvSpPr txBox="1"/>
          <p:nvPr/>
        </p:nvSpPr>
        <p:spPr>
          <a:xfrm>
            <a:off x="4485612" y="166834"/>
            <a:ext cx="7508918" cy="653255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50" dirty="0">
                <a:ea typeface="+mn-lt"/>
                <a:cs typeface="+mn-lt"/>
              </a:rPr>
              <a:t>Beste leerlingen, </a:t>
            </a:r>
          </a:p>
          <a:p>
            <a:endParaRPr lang="nl-NL" sz="1350" dirty="0">
              <a:ea typeface="+mn-lt"/>
              <a:cs typeface="+mn-lt"/>
            </a:endParaRPr>
          </a:p>
          <a:p>
            <a:r>
              <a:rPr lang="nl-NL" sz="1350" dirty="0">
                <a:ea typeface="+mn-lt"/>
                <a:cs typeface="+mn-lt"/>
              </a:rPr>
              <a:t>Bij de gemeente zijn we veel bezig met het thema duurzaamheid. Bij duurzaamheid houd je rekening met de mensen die na jou leven. Zij moeten ook nog een prettig leven op aarde kunnen hebben. </a:t>
            </a:r>
            <a:endParaRPr lang="nl-NL" sz="1350"/>
          </a:p>
          <a:p>
            <a:endParaRPr lang="nl-NL" sz="1350" dirty="0">
              <a:ea typeface="+mn-lt"/>
              <a:cs typeface="+mn-lt"/>
            </a:endParaRPr>
          </a:p>
          <a:p>
            <a:r>
              <a:rPr lang="nl-NL" sz="1350" dirty="0">
                <a:ea typeface="+mn-lt"/>
                <a:cs typeface="+mn-lt"/>
              </a:rPr>
              <a:t>Denk bij duurzaamheid aan het zorgvuldig omgaan met de aarde en alles wat daarop leeft. Er wordt zuinig en slim omgegaan met energiebronnen, voedsel en grondstoffen zodat wij en volgende generaties nog een lang en gelukkig leven kunnen hebben op een gezonde aarde. We zijn allemaal onderdeel van de aarde, van mier tot mens, en we moeten zorgen dat we samen niet meer gebruiken dan nodig en er voor iedereen een leefbare plek is. </a:t>
            </a:r>
          </a:p>
          <a:p>
            <a:endParaRPr lang="nl-NL" sz="1350" dirty="0">
              <a:ea typeface="+mn-lt"/>
              <a:cs typeface="+mn-lt"/>
            </a:endParaRPr>
          </a:p>
          <a:p>
            <a:r>
              <a:rPr lang="nl-NL" sz="1350" dirty="0">
                <a:ea typeface="+mn-lt"/>
                <a:cs typeface="+mn-lt"/>
              </a:rPr>
              <a:t>We werken bij de gemeente hard aan het thema duurzaamheid. Het is een belangrijk onderwerp, je ziet het ook veel terug op het nieuws, in de krant en op sociale media. Daar hoor je echter niet vaak wat kinderen en jongeren denken. En juist daar willen we verandering in brengen. Jullie zijn immers de generatie die nog lang van onze aarde gebruik moet maken!</a:t>
            </a:r>
          </a:p>
          <a:p>
            <a:endParaRPr lang="nl-NL" sz="1350" dirty="0">
              <a:ea typeface="+mn-lt"/>
              <a:cs typeface="+mn-lt"/>
            </a:endParaRPr>
          </a:p>
          <a:p>
            <a:r>
              <a:rPr lang="nl-NL" sz="1350" dirty="0">
                <a:ea typeface="+mn-lt"/>
                <a:cs typeface="+mn-lt"/>
              </a:rPr>
              <a:t>Daarvoor deze brief. In de komende weken zullen jullie meer leren over het onderwerp duurzaamheid in (meerdere van) de volgende thema’s: </a:t>
            </a:r>
          </a:p>
          <a:p>
            <a:r>
              <a:rPr lang="nl-NL" sz="1350" dirty="0">
                <a:ea typeface="+mn-lt"/>
                <a:cs typeface="+mn-lt"/>
              </a:rPr>
              <a:t>1. Biodiversiteit </a:t>
            </a:r>
          </a:p>
          <a:p>
            <a:r>
              <a:rPr lang="nl-NL" sz="1350" dirty="0">
                <a:ea typeface="+mn-lt"/>
                <a:cs typeface="+mn-lt"/>
              </a:rPr>
              <a:t>2. Klimaatadaptatie </a:t>
            </a:r>
          </a:p>
          <a:p>
            <a:r>
              <a:rPr lang="nl-NL" sz="1350" dirty="0">
                <a:ea typeface="+mn-lt"/>
                <a:cs typeface="+mn-lt"/>
              </a:rPr>
              <a:t>3. Energie </a:t>
            </a:r>
          </a:p>
          <a:p>
            <a:r>
              <a:rPr lang="nl-NL" sz="1350" dirty="0">
                <a:ea typeface="+mn-lt"/>
                <a:cs typeface="+mn-lt"/>
              </a:rPr>
              <a:t>4. Circulariteit </a:t>
            </a:r>
          </a:p>
          <a:p>
            <a:r>
              <a:rPr lang="nl-NL" sz="1350" dirty="0">
                <a:ea typeface="+mn-lt"/>
                <a:cs typeface="+mn-lt"/>
              </a:rPr>
              <a:t>5. Volhoudbare landbouw </a:t>
            </a:r>
          </a:p>
          <a:p>
            <a:r>
              <a:rPr lang="nl-NL" sz="1350" dirty="0">
                <a:ea typeface="+mn-lt"/>
                <a:cs typeface="+mn-lt"/>
              </a:rPr>
              <a:t>6. Watergebruik </a:t>
            </a:r>
          </a:p>
          <a:p>
            <a:endParaRPr lang="nl-NL" sz="1350" dirty="0">
              <a:ea typeface="+mn-lt"/>
              <a:cs typeface="+mn-lt"/>
            </a:endParaRPr>
          </a:p>
          <a:p>
            <a:r>
              <a:rPr lang="nl-NL" sz="1350" dirty="0">
                <a:ea typeface="+mn-lt"/>
                <a:cs typeface="+mn-lt"/>
              </a:rPr>
              <a:t>We willen jullie vragen om aan de hand van jullie bevindingen een advies te maken voor jullie school. Hoe meer scholen verduurzamen, hoe meer we bijdragen aan een duurzame toekomst! We kijken uit naar jullie reactie. </a:t>
            </a:r>
          </a:p>
          <a:p>
            <a:endParaRPr lang="nl-NL" sz="1350" dirty="0">
              <a:ea typeface="+mn-lt"/>
              <a:cs typeface="+mn-lt"/>
            </a:endParaRPr>
          </a:p>
          <a:p>
            <a:r>
              <a:rPr lang="nl-NL" sz="1350" dirty="0">
                <a:ea typeface="+mn-lt"/>
                <a:cs typeface="+mn-lt"/>
              </a:rPr>
              <a:t>Hartelijke groet, </a:t>
            </a:r>
            <a:endParaRPr lang="nl-NL" dirty="0"/>
          </a:p>
          <a:p>
            <a:r>
              <a:rPr lang="nl-NL" sz="1350" dirty="0">
                <a:ea typeface="+mn-lt"/>
                <a:cs typeface="+mn-lt"/>
              </a:rPr>
              <a:t>De gemeente</a:t>
            </a:r>
            <a:endParaRPr lang="nl-NL" sz="1350"/>
          </a:p>
        </p:txBody>
      </p:sp>
      <p:sp>
        <p:nvSpPr>
          <p:cNvPr id="9" name="Tekstvak 8">
            <a:extLst>
              <a:ext uri="{FF2B5EF4-FFF2-40B4-BE49-F238E27FC236}">
                <a16:creationId xmlns:a16="http://schemas.microsoft.com/office/drawing/2014/main" id="{1C846162-0EA2-27E7-6F00-D1AF3F410805}"/>
              </a:ext>
            </a:extLst>
          </p:cNvPr>
          <p:cNvSpPr txBox="1"/>
          <p:nvPr/>
        </p:nvSpPr>
        <p:spPr>
          <a:xfrm>
            <a:off x="310982" y="397321"/>
            <a:ext cx="3887491" cy="510778"/>
          </a:xfrm>
          <a:prstGeom prst="roundRect">
            <a:avLst/>
          </a:prstGeom>
          <a:solidFill>
            <a:srgbClr val="FFC1C2"/>
          </a:soli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dirty="0">
                <a:solidFill>
                  <a:schemeClr val="bg1"/>
                </a:solidFill>
                <a:latin typeface="Nunito"/>
              </a:rPr>
              <a:t>Brief van de gemeente</a:t>
            </a:r>
            <a:endParaRPr lang="nl-NL" sz="3200" b="1">
              <a:solidFill>
                <a:schemeClr val="bg1"/>
              </a:solidFill>
              <a:latin typeface="Nunito"/>
            </a:endParaRPr>
          </a:p>
        </p:txBody>
      </p:sp>
    </p:spTree>
    <p:extLst>
      <p:ext uri="{BB962C8B-B14F-4D97-AF65-F5344CB8AC3E}">
        <p14:creationId xmlns:p14="http://schemas.microsoft.com/office/powerpoint/2010/main" val="2508955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BDD72"/>
        </a:solidFill>
        <a:effectLst/>
      </p:bgPr>
    </p:bg>
    <p:spTree>
      <p:nvGrpSpPr>
        <p:cNvPr id="1" name=""/>
        <p:cNvGrpSpPr/>
        <p:nvPr/>
      </p:nvGrpSpPr>
      <p:grpSpPr>
        <a:xfrm>
          <a:off x="0" y="0"/>
          <a:ext cx="0" cy="0"/>
          <a:chOff x="0" y="0"/>
          <a:chExt cx="0" cy="0"/>
        </a:xfrm>
      </p:grpSpPr>
      <p:sp>
        <p:nvSpPr>
          <p:cNvPr id="26" name="Rectangle 23">
            <a:extLst>
              <a:ext uri="{FF2B5EF4-FFF2-40B4-BE49-F238E27FC236}">
                <a16:creationId xmlns:a16="http://schemas.microsoft.com/office/drawing/2014/main" id="{13A4D317-045C-B025-6781-29FFF09551B2}"/>
              </a:ext>
            </a:extLst>
          </p:cNvPr>
          <p:cNvSpPr>
            <a:spLocks noChangeArrowheads="1"/>
          </p:cNvSpPr>
          <p:nvPr/>
        </p:nvSpPr>
        <p:spPr bwMode="auto">
          <a:xfrm>
            <a:off x="3219450" y="4368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8" name="Tekstvak 27">
            <a:extLst>
              <a:ext uri="{FF2B5EF4-FFF2-40B4-BE49-F238E27FC236}">
                <a16:creationId xmlns:a16="http://schemas.microsoft.com/office/drawing/2014/main" id="{A602671F-5765-A51F-DCF7-0AFA850B57B4}"/>
              </a:ext>
            </a:extLst>
          </p:cNvPr>
          <p:cNvSpPr txBox="1"/>
          <p:nvPr/>
        </p:nvSpPr>
        <p:spPr>
          <a:xfrm>
            <a:off x="662028" y="514193"/>
            <a:ext cx="10495722" cy="1328023"/>
          </a:xfrm>
          <a:prstGeom prst="roundRect">
            <a:avLst/>
          </a:prstGeom>
          <a:solidFill>
            <a:schemeClr val="bg1"/>
          </a:solidFill>
        </p:spPr>
        <p:txBody>
          <a:bodyPr wrap="square" lIns="91440" tIns="45720" rIns="91440" bIns="45720" rtlCol="0" anchor="t">
            <a:spAutoFit/>
          </a:bodyPr>
          <a:lstStyle/>
          <a:p>
            <a:r>
              <a:rPr lang="nl-NL" sz="3600" b="1" dirty="0">
                <a:latin typeface="Nunito"/>
              </a:rPr>
              <a:t>Eindopdracht: </a:t>
            </a:r>
            <a:r>
              <a:rPr lang="nl-NL" sz="3600" dirty="0">
                <a:latin typeface="Nunito"/>
              </a:rPr>
              <a:t>duurzaamheidsadvies voor de  </a:t>
            </a:r>
            <a:endParaRPr lang="nl-NL" sz="3600" dirty="0">
              <a:latin typeface="Nunito" pitchFamily="2" charset="77"/>
            </a:endParaRPr>
          </a:p>
          <a:p>
            <a:r>
              <a:rPr lang="nl-NL" sz="3600" b="1" dirty="0">
                <a:latin typeface="Nunito"/>
              </a:rPr>
              <a:t>                         </a:t>
            </a:r>
            <a:r>
              <a:rPr lang="nl-NL" sz="3600" dirty="0">
                <a:latin typeface="Nunito"/>
              </a:rPr>
              <a:t>school</a:t>
            </a:r>
            <a:endParaRPr lang="nl-NL" sz="3600" dirty="0">
              <a:latin typeface="Nunito" pitchFamily="2" charset="77"/>
            </a:endParaRPr>
          </a:p>
        </p:txBody>
      </p:sp>
      <p:pic>
        <p:nvPicPr>
          <p:cNvPr id="10" name="Afbeelding 9" descr="Rode touwtjes vastgebonden aan een vinger">
            <a:extLst>
              <a:ext uri="{FF2B5EF4-FFF2-40B4-BE49-F238E27FC236}">
                <a16:creationId xmlns:a16="http://schemas.microsoft.com/office/drawing/2014/main" id="{F308B94C-BA52-9147-7A83-F3F2B61D7B90}"/>
              </a:ext>
            </a:extLst>
          </p:cNvPr>
          <p:cNvPicPr>
            <a:picLocks noChangeAspect="1"/>
          </p:cNvPicPr>
          <p:nvPr/>
        </p:nvPicPr>
        <p:blipFill>
          <a:blip r:embed="rId2"/>
          <a:stretch>
            <a:fillRect/>
          </a:stretch>
        </p:blipFill>
        <p:spPr>
          <a:xfrm rot="21480000">
            <a:off x="717097" y="2223581"/>
            <a:ext cx="5009280" cy="3335506"/>
          </a:xfrm>
          <a:prstGeom prst="rect">
            <a:avLst/>
          </a:prstGeom>
        </p:spPr>
      </p:pic>
      <p:sp>
        <p:nvSpPr>
          <p:cNvPr id="3" name="Tekstvak 4">
            <a:extLst>
              <a:ext uri="{FF2B5EF4-FFF2-40B4-BE49-F238E27FC236}">
                <a16:creationId xmlns:a16="http://schemas.microsoft.com/office/drawing/2014/main" id="{A183A86C-284F-2CEA-F7DC-EDDC976B6564}"/>
              </a:ext>
            </a:extLst>
          </p:cNvPr>
          <p:cNvSpPr txBox="1"/>
          <p:nvPr/>
        </p:nvSpPr>
        <p:spPr>
          <a:xfrm>
            <a:off x="4959892" y="2684162"/>
            <a:ext cx="6867230" cy="3371136"/>
          </a:xfrm>
          <a:prstGeom prst="roundRect">
            <a:avLst/>
          </a:prstGeom>
          <a:solidFill>
            <a:schemeClr val="bg1"/>
          </a:solidFill>
        </p:spPr>
        <p:txBody>
          <a:bodyPr wrap="square" lIns="91440" tIns="45720" rIns="91440" bIns="45720" rtlCol="0" anchor="t">
            <a:spAutoFit/>
          </a:bodyPr>
          <a:lstStyle/>
          <a:p>
            <a:endParaRPr lang="nl-NL" sz="2400" dirty="0">
              <a:latin typeface="Nunito"/>
            </a:endParaRPr>
          </a:p>
          <a:p>
            <a:pPr marL="514350" indent="-514350">
              <a:buAutoNum type="arabicPeriod"/>
            </a:pPr>
            <a:r>
              <a:rPr lang="nl-NL" sz="2800" dirty="0">
                <a:latin typeface="Nunito"/>
              </a:rPr>
              <a:t>Schrijf je thema op het werkblad. </a:t>
            </a:r>
          </a:p>
          <a:p>
            <a:pPr marL="514350" indent="-514350">
              <a:buAutoNum type="arabicPeriod"/>
            </a:pPr>
            <a:r>
              <a:rPr lang="nl-NL" sz="2800" dirty="0">
                <a:latin typeface="Nunito"/>
              </a:rPr>
              <a:t>Ga op school op zoek naar dingen die al duurzaam zijn </a:t>
            </a:r>
            <a:r>
              <a:rPr lang="nl-NL" sz="2800" dirty="0">
                <a:solidFill>
                  <a:schemeClr val="accent6"/>
                </a:solidFill>
                <a:latin typeface="Nunito"/>
              </a:rPr>
              <a:t>(groen lintje)</a:t>
            </a:r>
            <a:r>
              <a:rPr lang="nl-NL" sz="2800" dirty="0">
                <a:latin typeface="Nunito"/>
              </a:rPr>
              <a:t> of duurzamer kunnen</a:t>
            </a:r>
            <a:r>
              <a:rPr lang="nl-NL" sz="2800" dirty="0">
                <a:solidFill>
                  <a:srgbClr val="FF0000"/>
                </a:solidFill>
                <a:latin typeface="Nunito"/>
              </a:rPr>
              <a:t> (rood lintje)</a:t>
            </a:r>
            <a:r>
              <a:rPr lang="nl-NL" sz="2800" dirty="0">
                <a:latin typeface="Nunito"/>
              </a:rPr>
              <a:t>. </a:t>
            </a:r>
          </a:p>
          <a:p>
            <a:pPr marL="514350" indent="-514350">
              <a:buAutoNum type="arabicPeriod"/>
            </a:pPr>
            <a:r>
              <a:rPr lang="nl-NL" sz="2800" dirty="0">
                <a:latin typeface="Nunito"/>
              </a:rPr>
              <a:t>Beschrijf de zaken die duurzamer kunnen in het adviesrapport. </a:t>
            </a:r>
          </a:p>
        </p:txBody>
      </p:sp>
    </p:spTree>
    <p:extLst>
      <p:ext uri="{BB962C8B-B14F-4D97-AF65-F5344CB8AC3E}">
        <p14:creationId xmlns:p14="http://schemas.microsoft.com/office/powerpoint/2010/main" val="14918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BDD72"/>
        </a:solidFill>
        <a:effectLst/>
      </p:bgPr>
    </p:bg>
    <p:spTree>
      <p:nvGrpSpPr>
        <p:cNvPr id="1" name="Shape 91"/>
        <p:cNvGrpSpPr/>
        <p:nvPr/>
      </p:nvGrpSpPr>
      <p:grpSpPr>
        <a:xfrm>
          <a:off x="0" y="0"/>
          <a:ext cx="0" cy="0"/>
          <a:chOff x="0" y="0"/>
          <a:chExt cx="0" cy="0"/>
        </a:xfrm>
      </p:grpSpPr>
      <p:pic>
        <p:nvPicPr>
          <p:cNvPr id="6" name="Picture 5">
            <a:extLst>
              <a:ext uri="{FF2B5EF4-FFF2-40B4-BE49-F238E27FC236}">
                <a16:creationId xmlns:a16="http://schemas.microsoft.com/office/drawing/2014/main" id="{DF1F95AE-A62E-DD04-5758-BDB48106AAA9}"/>
              </a:ext>
            </a:extLst>
          </p:cNvPr>
          <p:cNvPicPr>
            <a:picLocks noChangeAspect="1"/>
          </p:cNvPicPr>
          <p:nvPr/>
        </p:nvPicPr>
        <p:blipFill>
          <a:blip r:embed="rId3"/>
          <a:srcRect l="4184" t="2684" r="-3766" b="5817"/>
          <a:stretch>
            <a:fillRect/>
          </a:stretch>
        </p:blipFill>
        <p:spPr>
          <a:xfrm rot="-180000">
            <a:off x="5731323" y="345582"/>
            <a:ext cx="5496216" cy="47226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3" name="Google Shape;93;p18"/>
          <p:cNvSpPr txBox="1">
            <a:spLocks noGrp="1"/>
          </p:cNvSpPr>
          <p:nvPr>
            <p:ph type="body" idx="1"/>
          </p:nvPr>
        </p:nvSpPr>
        <p:spPr>
          <a:xfrm>
            <a:off x="467483" y="1870495"/>
            <a:ext cx="4848746" cy="3678238"/>
          </a:xfrm>
          <a:prstGeom prst="roundRect">
            <a:avLst/>
          </a:prstGeom>
          <a:solidFill>
            <a:schemeClr val="bg1"/>
          </a:solidFill>
        </p:spPr>
        <p:txBody>
          <a:bodyPr spcFirstLastPara="1" vert="horz" wrap="square" lIns="0" tIns="17267" rIns="0" bIns="0" rtlCol="0" anchor="t" anchorCtr="0">
            <a:noAutofit/>
          </a:bodyPr>
          <a:lstStyle/>
          <a:p>
            <a:pPr marL="1828165" indent="0">
              <a:lnSpc>
                <a:spcPct val="150000"/>
              </a:lnSpc>
              <a:spcBef>
                <a:spcPts val="0"/>
              </a:spcBef>
              <a:buNone/>
            </a:pPr>
            <a:endParaRPr lang="en-US" sz="1050" dirty="0">
              <a:solidFill>
                <a:schemeClr val="bg1"/>
              </a:solidFill>
              <a:latin typeface="Nunito" pitchFamily="2" charset="77"/>
            </a:endParaRPr>
          </a:p>
          <a:p>
            <a:pPr marL="0" indent="0">
              <a:lnSpc>
                <a:spcPct val="100000"/>
              </a:lnSpc>
              <a:spcBef>
                <a:spcPts val="0"/>
              </a:spcBef>
              <a:buNone/>
            </a:pPr>
            <a:r>
              <a:rPr lang="nl-NL" sz="3600" dirty="0">
                <a:solidFill>
                  <a:srgbClr val="000000"/>
                </a:solidFill>
                <a:latin typeface="Nunito"/>
              </a:rPr>
              <a:t>Vertel als groepje wat jullie als duurzaamheids-advies voor de school hebben bedacht </a:t>
            </a:r>
            <a:endParaRPr lang="nl-NL" sz="3600" dirty="0">
              <a:latin typeface="Nunito"/>
            </a:endParaRPr>
          </a:p>
        </p:txBody>
      </p:sp>
      <p:sp>
        <p:nvSpPr>
          <p:cNvPr id="5" name="Tekstvak 27">
            <a:extLst>
              <a:ext uri="{FF2B5EF4-FFF2-40B4-BE49-F238E27FC236}">
                <a16:creationId xmlns:a16="http://schemas.microsoft.com/office/drawing/2014/main" id="{EB9262D9-EA3C-5CF0-B2C6-19AAB8EF391B}"/>
              </a:ext>
            </a:extLst>
          </p:cNvPr>
          <p:cNvSpPr txBox="1"/>
          <p:nvPr/>
        </p:nvSpPr>
        <p:spPr>
          <a:xfrm>
            <a:off x="322217" y="390626"/>
            <a:ext cx="4245263" cy="715089"/>
          </a:xfrm>
          <a:prstGeom prst="roundRect">
            <a:avLst/>
          </a:prstGeom>
          <a:solidFill>
            <a:schemeClr val="bg1"/>
          </a:solidFill>
        </p:spPr>
        <p:txBody>
          <a:bodyPr wrap="square" lIns="91440" tIns="45720" rIns="91440" bIns="45720" rtlCol="0" anchor="t">
            <a:spAutoFit/>
          </a:bodyPr>
          <a:lstStyle/>
          <a:p>
            <a:r>
              <a:rPr lang="nl-NL" sz="3600" b="1" dirty="0">
                <a:latin typeface="Nunito"/>
              </a:rPr>
              <a:t>Presenteren maar!</a:t>
            </a:r>
            <a:r>
              <a:rPr lang="nl-NL" sz="3600" dirty="0">
                <a:latin typeface="Nunito"/>
              </a:rPr>
              <a:t> </a:t>
            </a:r>
            <a:endParaRPr lang="nl-NL" sz="3600" dirty="0">
              <a:latin typeface="Nunito" pitchFamily="2" charset="77"/>
            </a:endParaRPr>
          </a:p>
        </p:txBody>
      </p:sp>
      <p:pic>
        <p:nvPicPr>
          <p:cNvPr id="8" name="Picture 7">
            <a:extLst>
              <a:ext uri="{FF2B5EF4-FFF2-40B4-BE49-F238E27FC236}">
                <a16:creationId xmlns:a16="http://schemas.microsoft.com/office/drawing/2014/main" id="{DA9105E9-F7EC-D1AD-34C6-CDE692F39698}"/>
              </a:ext>
            </a:extLst>
          </p:cNvPr>
          <p:cNvPicPr>
            <a:picLocks noChangeAspect="1"/>
          </p:cNvPicPr>
          <p:nvPr/>
        </p:nvPicPr>
        <p:blipFill>
          <a:blip r:embed="rId4"/>
          <a:srcRect l="-1474" t="-583" b="7125"/>
          <a:stretch>
            <a:fillRect/>
          </a:stretch>
        </p:blipFill>
        <p:spPr>
          <a:xfrm rot="180000">
            <a:off x="8506833" y="3250742"/>
            <a:ext cx="3596116" cy="35164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64167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5E0FE"/>
        </a:solidFill>
        <a:effectLst/>
      </p:bgPr>
    </p:bg>
    <p:spTree>
      <p:nvGrpSpPr>
        <p:cNvPr id="1" name="">
          <a:extLst>
            <a:ext uri="{FF2B5EF4-FFF2-40B4-BE49-F238E27FC236}">
              <a16:creationId xmlns:a16="http://schemas.microsoft.com/office/drawing/2014/main" id="{C9D67C5C-D35F-9861-3B19-2310004544BC}"/>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D182A82D-A0EE-2463-B216-CA8764E2C427}"/>
              </a:ext>
            </a:extLst>
          </p:cNvPr>
          <p:cNvSpPr txBox="1"/>
          <p:nvPr/>
        </p:nvSpPr>
        <p:spPr>
          <a:xfrm>
            <a:off x="640826" y="1843179"/>
            <a:ext cx="7116762" cy="3166824"/>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spAutoFit/>
          </a:bodyPr>
          <a:lstStyle/>
          <a:p>
            <a:r>
              <a:rPr lang="nl-NL" sz="2000" dirty="0">
                <a:latin typeface="Nunito"/>
              </a:rPr>
              <a:t>Na deze les… </a:t>
            </a:r>
          </a:p>
          <a:p>
            <a:endParaRPr lang="nl-NL" sz="2000" dirty="0">
              <a:latin typeface="Nunito" pitchFamily="2" charset="77"/>
            </a:endParaRPr>
          </a:p>
          <a:p>
            <a:pPr marL="342900" indent="-342900">
              <a:buFont typeface="Arial"/>
              <a:buChar char="•"/>
            </a:pPr>
            <a:r>
              <a:rPr lang="nl-NL" sz="2000" dirty="0">
                <a:latin typeface="Nunito"/>
              </a:rPr>
              <a:t>...heb je een adviesrapport opgesteld.</a:t>
            </a:r>
          </a:p>
          <a:p>
            <a:pPr marL="342900" indent="-342900">
              <a:buFontTx/>
              <a:buChar char="-"/>
            </a:pPr>
            <a:r>
              <a:rPr lang="nl-NL" sz="2000" dirty="0">
                <a:latin typeface="Nunito"/>
              </a:rPr>
              <a:t>...heb je een actieplan opgesteld voor één van de actiepunten.</a:t>
            </a:r>
          </a:p>
          <a:p>
            <a:pPr marL="342900" indent="-342900">
              <a:buFontTx/>
              <a:buChar char="-"/>
            </a:pPr>
            <a:r>
              <a:rPr lang="nl-NL" sz="2000" dirty="0">
                <a:latin typeface="Nunito"/>
              </a:rPr>
              <a:t>...ben je je bewust van duurzame stappen die gezet kunnen worden.</a:t>
            </a:r>
          </a:p>
          <a:p>
            <a:pPr marL="342900" indent="-342900">
              <a:buFont typeface="Arial"/>
              <a:buChar char="•"/>
            </a:pPr>
            <a:r>
              <a:rPr lang="nl-NL" sz="2000" dirty="0">
                <a:latin typeface="Nunito"/>
              </a:rPr>
              <a:t>...weet je hoe je een overtuigende reclame kan maken (plusopdracht).</a:t>
            </a:r>
            <a:endParaRPr lang="en-US" sz="2000" dirty="0">
              <a:latin typeface="Nunito"/>
            </a:endParaRPr>
          </a:p>
        </p:txBody>
      </p:sp>
      <p:sp>
        <p:nvSpPr>
          <p:cNvPr id="3" name="Tekstvak 2">
            <a:extLst>
              <a:ext uri="{FF2B5EF4-FFF2-40B4-BE49-F238E27FC236}">
                <a16:creationId xmlns:a16="http://schemas.microsoft.com/office/drawing/2014/main" id="{F56AF9ED-FBB9-D673-DEDB-FF2922CADC6A}"/>
              </a:ext>
            </a:extLst>
          </p:cNvPr>
          <p:cNvSpPr txBox="1"/>
          <p:nvPr/>
        </p:nvSpPr>
        <p:spPr>
          <a:xfrm>
            <a:off x="310982" y="397321"/>
            <a:ext cx="3887491" cy="510778"/>
          </a:xfrm>
          <a:prstGeom prst="roundRect">
            <a:avLst/>
          </a:prstGeom>
          <a:solidFill>
            <a:srgbClr val="FFC1C2"/>
          </a:soli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dirty="0">
                <a:solidFill>
                  <a:schemeClr val="bg1"/>
                </a:solidFill>
                <a:latin typeface="Nunito"/>
              </a:rPr>
              <a:t>Lesdoelen</a:t>
            </a:r>
            <a:endParaRPr lang="nl-NL" sz="3200" b="1" dirty="0">
              <a:solidFill>
                <a:schemeClr val="bg1"/>
              </a:solidFill>
              <a:latin typeface="Nunito"/>
            </a:endParaRPr>
          </a:p>
        </p:txBody>
      </p:sp>
      <p:sp>
        <p:nvSpPr>
          <p:cNvPr id="4" name="Afgeronde rechthoek 17">
            <a:extLst>
              <a:ext uri="{FF2B5EF4-FFF2-40B4-BE49-F238E27FC236}">
                <a16:creationId xmlns:a16="http://schemas.microsoft.com/office/drawing/2014/main" id="{75CCFA53-74E9-A4A0-D63C-61BD7571ABA8}"/>
              </a:ext>
            </a:extLst>
          </p:cNvPr>
          <p:cNvSpPr/>
          <p:nvPr/>
        </p:nvSpPr>
        <p:spPr>
          <a:xfrm rot="10800000" flipV="1">
            <a:off x="8262820" y="1960277"/>
            <a:ext cx="3221603" cy="2723857"/>
          </a:xfrm>
          <a:prstGeom prst="roundRect">
            <a:avLst>
              <a:gd name="adj" fmla="val 35785"/>
            </a:avLst>
          </a:prstGeom>
          <a:solidFill>
            <a:srgbClr val="FFC1C2"/>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dirty="0">
              <a:solidFill>
                <a:srgbClr val="CBDD72"/>
              </a:solidFill>
            </a:endParaRPr>
          </a:p>
        </p:txBody>
      </p:sp>
      <p:sp>
        <p:nvSpPr>
          <p:cNvPr id="8" name="Tekstvak 2">
            <a:extLst>
              <a:ext uri="{FF2B5EF4-FFF2-40B4-BE49-F238E27FC236}">
                <a16:creationId xmlns:a16="http://schemas.microsoft.com/office/drawing/2014/main" id="{D4E70549-C142-43C8-9603-9CBC7F8A0663}"/>
              </a:ext>
            </a:extLst>
          </p:cNvPr>
          <p:cNvSpPr txBox="1"/>
          <p:nvPr/>
        </p:nvSpPr>
        <p:spPr>
          <a:xfrm>
            <a:off x="8402920" y="2417247"/>
            <a:ext cx="2941402" cy="1938992"/>
          </a:xfrm>
          <a:prstGeom prst="rect">
            <a:avLst/>
          </a:prstGeom>
          <a:noFill/>
        </p:spPr>
        <p:txBody>
          <a:bodyPr wrap="square">
            <a:spAutoFit/>
          </a:bodyPr>
          <a:lstStyle/>
          <a:p>
            <a:pPr algn="ctr"/>
            <a:r>
              <a:rPr lang="nl-NL" sz="2400" b="1" dirty="0">
                <a:solidFill>
                  <a:srgbClr val="FF9300"/>
                </a:solidFill>
                <a:latin typeface="Nunito"/>
              </a:rPr>
              <a:t>Psst, tijd over of op </a:t>
            </a:r>
          </a:p>
          <a:p>
            <a:pPr algn="ctr"/>
            <a:r>
              <a:rPr lang="nl-NL" sz="2400" b="1" dirty="0">
                <a:solidFill>
                  <a:srgbClr val="FF9300"/>
                </a:solidFill>
                <a:latin typeface="Nunito"/>
              </a:rPr>
              <a:t>zoek naar verdere </a:t>
            </a:r>
          </a:p>
          <a:p>
            <a:pPr algn="ctr"/>
            <a:r>
              <a:rPr lang="nl-NL" sz="2400" b="1" dirty="0">
                <a:solidFill>
                  <a:srgbClr val="FF9300"/>
                </a:solidFill>
                <a:latin typeface="Nunito"/>
              </a:rPr>
              <a:t>verdieping? Zie de </a:t>
            </a:r>
          </a:p>
          <a:p>
            <a:pPr algn="ctr"/>
            <a:r>
              <a:rPr lang="nl-NL" sz="2400" b="1" dirty="0">
                <a:solidFill>
                  <a:schemeClr val="bg1"/>
                </a:solidFill>
                <a:latin typeface="Nunito"/>
              </a:rPr>
              <a:t>plusopdracht</a:t>
            </a:r>
            <a:r>
              <a:rPr lang="nl-NL" sz="2400" b="1" dirty="0">
                <a:solidFill>
                  <a:srgbClr val="FF9300"/>
                </a:solidFill>
                <a:latin typeface="Nunito"/>
              </a:rPr>
              <a:t> op de</a:t>
            </a:r>
          </a:p>
          <a:p>
            <a:pPr algn="ctr"/>
            <a:r>
              <a:rPr lang="nl-NL" sz="2400" b="1" dirty="0">
                <a:solidFill>
                  <a:srgbClr val="FF9300"/>
                </a:solidFill>
                <a:latin typeface="Nunito"/>
              </a:rPr>
              <a:t>volgende sheet!'</a:t>
            </a:r>
          </a:p>
        </p:txBody>
      </p:sp>
      <p:pic>
        <p:nvPicPr>
          <p:cNvPr id="10" name="Afbeelding 6" descr="Afbeelding met symbool&#10;&#10;Door AI gegenereerde inhoud is mogelijk onjuist.">
            <a:extLst>
              <a:ext uri="{FF2B5EF4-FFF2-40B4-BE49-F238E27FC236}">
                <a16:creationId xmlns:a16="http://schemas.microsoft.com/office/drawing/2014/main" id="{E68D3069-54BA-E293-70E6-DABA5C629004}"/>
              </a:ext>
            </a:extLst>
          </p:cNvPr>
          <p:cNvPicPr>
            <a:picLocks noChangeAspect="1"/>
          </p:cNvPicPr>
          <p:nvPr/>
        </p:nvPicPr>
        <p:blipFill>
          <a:blip r:embed="rId3"/>
          <a:stretch>
            <a:fillRect/>
          </a:stretch>
        </p:blipFill>
        <p:spPr>
          <a:xfrm>
            <a:off x="9274173" y="4357176"/>
            <a:ext cx="1198980" cy="1198509"/>
          </a:xfrm>
          <a:prstGeom prst="rect">
            <a:avLst/>
          </a:prstGeom>
        </p:spPr>
      </p:pic>
    </p:spTree>
    <p:extLst>
      <p:ext uri="{BB962C8B-B14F-4D97-AF65-F5344CB8AC3E}">
        <p14:creationId xmlns:p14="http://schemas.microsoft.com/office/powerpoint/2010/main" val="3781348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B25D"/>
        </a:solidFill>
        <a:effectLst/>
      </p:bgPr>
    </p:bg>
    <p:spTree>
      <p:nvGrpSpPr>
        <p:cNvPr id="1" name=""/>
        <p:cNvGrpSpPr/>
        <p:nvPr/>
      </p:nvGrpSpPr>
      <p:grpSpPr>
        <a:xfrm>
          <a:off x="0" y="0"/>
          <a:ext cx="0" cy="0"/>
          <a:chOff x="0" y="0"/>
          <a:chExt cx="0" cy="0"/>
        </a:xfrm>
      </p:grpSpPr>
      <p:sp>
        <p:nvSpPr>
          <p:cNvPr id="28" name="Tekstvak 27">
            <a:extLst>
              <a:ext uri="{FF2B5EF4-FFF2-40B4-BE49-F238E27FC236}">
                <a16:creationId xmlns:a16="http://schemas.microsoft.com/office/drawing/2014/main" id="{A602671F-5765-A51F-DCF7-0AFA850B57B4}"/>
              </a:ext>
            </a:extLst>
          </p:cNvPr>
          <p:cNvSpPr txBox="1"/>
          <p:nvPr/>
        </p:nvSpPr>
        <p:spPr>
          <a:xfrm>
            <a:off x="834887" y="815009"/>
            <a:ext cx="10495722" cy="715089"/>
          </a:xfrm>
          <a:prstGeom prst="roundRect">
            <a:avLst/>
          </a:prstGeom>
          <a:solidFill>
            <a:schemeClr val="bg1"/>
          </a:solidFill>
          <a:ln>
            <a:noFill/>
          </a:ln>
        </p:spPr>
        <p:txBody>
          <a:bodyPr wrap="square" lIns="91440" tIns="45720" rIns="91440" bIns="45720" rtlCol="0" anchor="t">
            <a:spAutoFit/>
          </a:bodyPr>
          <a:lstStyle/>
          <a:p>
            <a:r>
              <a:rPr lang="nl-NL" sz="3600" b="1" dirty="0">
                <a:latin typeface="Nunito"/>
              </a:rPr>
              <a:t> Plusopdracht: duurzame reclame</a:t>
            </a:r>
            <a:endParaRPr lang="nl-NL" sz="3600" dirty="0">
              <a:latin typeface="Nunito" pitchFamily="2" charset="77"/>
            </a:endParaRPr>
          </a:p>
        </p:txBody>
      </p:sp>
      <p:pic>
        <p:nvPicPr>
          <p:cNvPr id="3" name="Afbeelding 2" descr="Afbeelding met symbool&#10;&#10;Door AI gegenereerde inhoud is mogelijk onjuist.">
            <a:extLst>
              <a:ext uri="{FF2B5EF4-FFF2-40B4-BE49-F238E27FC236}">
                <a16:creationId xmlns:a16="http://schemas.microsoft.com/office/drawing/2014/main" id="{D13BBF6C-B40C-D143-46F1-BE61E92452ED}"/>
              </a:ext>
            </a:extLst>
          </p:cNvPr>
          <p:cNvPicPr>
            <a:picLocks noChangeAspect="1"/>
          </p:cNvPicPr>
          <p:nvPr/>
        </p:nvPicPr>
        <p:blipFill>
          <a:blip r:embed="rId3"/>
          <a:stretch>
            <a:fillRect/>
          </a:stretch>
        </p:blipFill>
        <p:spPr>
          <a:xfrm>
            <a:off x="10654173" y="883176"/>
            <a:ext cx="592980" cy="580509"/>
          </a:xfrm>
          <a:prstGeom prst="rect">
            <a:avLst/>
          </a:prstGeom>
        </p:spPr>
      </p:pic>
      <p:pic>
        <p:nvPicPr>
          <p:cNvPr id="2" name="Onlinemedia 1" title="Waardeer het. Repareer het | Reclame: Broek | SIRE | 2019">
            <a:hlinkClick r:id="" action="ppaction://noaction"/>
            <a:extLst>
              <a:ext uri="{FF2B5EF4-FFF2-40B4-BE49-F238E27FC236}">
                <a16:creationId xmlns:a16="http://schemas.microsoft.com/office/drawing/2014/main" id="{CFB90BE9-F182-63BC-DAB2-6A36C66E561E}"/>
              </a:ext>
            </a:extLst>
          </p:cNvPr>
          <p:cNvPicPr>
            <a:picLocks noRot="1" noChangeAspect="1"/>
          </p:cNvPicPr>
          <p:nvPr>
            <a:videoFile r:link="rId1"/>
          </p:nvPr>
        </p:nvPicPr>
        <p:blipFill>
          <a:blip r:embed="rId4"/>
          <a:stretch>
            <a:fillRect/>
          </a:stretch>
        </p:blipFill>
        <p:spPr>
          <a:xfrm>
            <a:off x="2203612" y="1912748"/>
            <a:ext cx="7786366" cy="4427350"/>
          </a:xfrm>
          <a:prstGeom prst="rect">
            <a:avLst/>
          </a:prstGeom>
        </p:spPr>
      </p:pic>
    </p:spTree>
    <p:extLst>
      <p:ext uri="{BB962C8B-B14F-4D97-AF65-F5344CB8AC3E}">
        <p14:creationId xmlns:p14="http://schemas.microsoft.com/office/powerpoint/2010/main" val="1417370582"/>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b41c08f-3c1a-46f9-b5b9-48272c0946a0" xsi:nil="true"/>
    <lcf76f155ced4ddcb4097134ff3c332f xmlns="13222be9-607e-46c2-b058-55755d2be17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79CC7A5B314084C98F59A8F94FB05E3" ma:contentTypeVersion="12" ma:contentTypeDescription="Een nieuw document maken." ma:contentTypeScope="" ma:versionID="b1fa821234c5cd3cd63cd792c480a6ee">
  <xsd:schema xmlns:xsd="http://www.w3.org/2001/XMLSchema" xmlns:xs="http://www.w3.org/2001/XMLSchema" xmlns:p="http://schemas.microsoft.com/office/2006/metadata/properties" xmlns:ns2="13222be9-607e-46c2-b058-55755d2be178" xmlns:ns3="1b41c08f-3c1a-46f9-b5b9-48272c0946a0" targetNamespace="http://schemas.microsoft.com/office/2006/metadata/properties" ma:root="true" ma:fieldsID="efcd9f8b6e7a0b0e2550437bd366212e" ns2:_="" ns3:_="">
    <xsd:import namespace="13222be9-607e-46c2-b058-55755d2be178"/>
    <xsd:import namespace="1b41c08f-3c1a-46f9-b5b9-48272c0946a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222be9-607e-46c2-b058-55755d2be1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17693a91-8ebc-4126-aa76-e83446bf048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b41c08f-3c1a-46f9-b5b9-48272c0946a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bd6195a-5f59-4e18-b5f2-b31edc7b3356}" ma:internalName="TaxCatchAll" ma:showField="CatchAllData" ma:web="1b41c08f-3c1a-46f9-b5b9-48272c094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A5652F-1201-4D7B-869C-81A212C488C0}">
  <ds:schemaRefs>
    <ds:schemaRef ds:uri="1b41c08f-3c1a-46f9-b5b9-48272c0946a0"/>
    <ds:schemaRef ds:uri="http://purl.org/dc/elements/1.1/"/>
    <ds:schemaRef ds:uri="http://schemas.microsoft.com/office/infopath/2007/PartnerControls"/>
    <ds:schemaRef ds:uri="http://schemas.microsoft.com/office/2006/documentManagement/types"/>
    <ds:schemaRef ds:uri="http://purl.org/dc/terms/"/>
    <ds:schemaRef ds:uri="http://www.w3.org/XML/1998/namespace"/>
    <ds:schemaRef ds:uri="13222be9-607e-46c2-b058-55755d2be178"/>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ECF22D74-3CF5-4609-BAC0-C0767656EB52}">
  <ds:schemaRefs>
    <ds:schemaRef ds:uri="http://schemas.microsoft.com/sharepoint/v3/contenttype/forms"/>
  </ds:schemaRefs>
</ds:datastoreItem>
</file>

<file path=customXml/itemProps3.xml><?xml version="1.0" encoding="utf-8"?>
<ds:datastoreItem xmlns:ds="http://schemas.openxmlformats.org/officeDocument/2006/customXml" ds:itemID="{8C0C08A1-4BE2-4944-81D9-6788EA57B0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222be9-607e-46c2-b058-55755d2be178"/>
    <ds:schemaRef ds:uri="1b41c08f-3c1a-46f9-b5b9-48272c0946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4339</TotalTime>
  <Words>864</Words>
  <Application>Microsoft Office PowerPoint</Application>
  <PresentationFormat>Breedbeeld</PresentationFormat>
  <Paragraphs>81</Paragraphs>
  <Slides>13</Slides>
  <Notes>4</Notes>
  <HiddenSlides>0</HiddenSlides>
  <MMClips>0</MMClips>
  <ScaleCrop>false</ScaleCrop>
  <HeadingPairs>
    <vt:vector size="4" baseType="variant">
      <vt:variant>
        <vt:lpstr>Thema</vt:lpstr>
      </vt:variant>
      <vt:variant>
        <vt:i4>1</vt:i4>
      </vt:variant>
      <vt:variant>
        <vt:lpstr>Diatitels</vt:lpstr>
      </vt:variant>
      <vt:variant>
        <vt:i4>13</vt:i4>
      </vt:variant>
    </vt:vector>
  </HeadingPairs>
  <TitlesOfParts>
    <vt:vector size="14" baseType="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Esther Titselaar | NME Schouwen-Duiveland</dc:creator>
  <cp:lastModifiedBy>Merel Koopmans</cp:lastModifiedBy>
  <cp:revision>774</cp:revision>
  <dcterms:created xsi:type="dcterms:W3CDTF">2025-06-30T10:49:32Z</dcterms:created>
  <dcterms:modified xsi:type="dcterms:W3CDTF">2025-10-25T11:39:09Z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0x010100F79CC7A5B314084C98F59A8F94FB05E3</vt:lpwstr>
  </property>
  <property fmtid="{D5CDD505-2E9C-101B-9397-08002B2CF9AE}" pid="3" name="MediaServiceImageTags">
    <vt:lpwstr/>
  </property>
</Properties>
</file>