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411" r:id="rId5"/>
    <p:sldId id="412" r:id="rId6"/>
    <p:sldId id="366" r:id="rId7"/>
    <p:sldId id="422" r:id="rId8"/>
    <p:sldId id="413" r:id="rId9"/>
    <p:sldId id="426" r:id="rId10"/>
    <p:sldId id="393" r:id="rId11"/>
    <p:sldId id="373" r:id="rId12"/>
    <p:sldId id="423" r:id="rId13"/>
    <p:sldId id="417" r:id="rId14"/>
    <p:sldId id="389" r:id="rId15"/>
    <p:sldId id="425" r:id="rId16"/>
    <p:sldId id="424" r:id="rId17"/>
    <p:sldId id="427" r:id="rId18"/>
    <p:sldId id="421" r:id="rId19"/>
    <p:sldId id="414" r:id="rId20"/>
    <p:sldId id="41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2C0F4-276E-0A8B-2EBC-3A8864FD16F2}" name="Merel Koopmans" initials="MK" userId="S::m.koopmans@ivn.nl::29289454-153a-4d79-ace8-65636c48aa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6E8"/>
    <a:srgbClr val="A5E0FD"/>
    <a:srgbClr val="CBDD72"/>
    <a:srgbClr val="FFB25D"/>
    <a:srgbClr val="F2DFEC"/>
    <a:srgbClr val="A5E0FE"/>
    <a:srgbClr val="FFC1C2"/>
    <a:srgbClr val="C6D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9833F-0EA0-0861-0875-B65E0CBCD1B4}" v="101" dt="2026-01-20T11:04:58.7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1"/>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l Koopmans" userId="S::m.koopmans@ivn.nl::29289454-153a-4d79-ace8-65636c48aa2b" providerId="AD" clId="Web-{BA89833F-0EA0-0861-0875-B65E0CBCD1B4}"/>
    <pc:docChg chg="addSld delSld modSld">
      <pc:chgData name="Merel Koopmans" userId="S::m.koopmans@ivn.nl::29289454-153a-4d79-ace8-65636c48aa2b" providerId="AD" clId="Web-{BA89833F-0EA0-0861-0875-B65E0CBCD1B4}" dt="2026-01-20T11:04:58.703" v="57" actId="1076"/>
      <pc:docMkLst>
        <pc:docMk/>
      </pc:docMkLst>
      <pc:sldChg chg="modSp add replId">
        <pc:chgData name="Merel Koopmans" userId="S::m.koopmans@ivn.nl::29289454-153a-4d79-ace8-65636c48aa2b" providerId="AD" clId="Web-{BA89833F-0EA0-0861-0875-B65E0CBCD1B4}" dt="2026-01-20T11:04:58.703" v="57" actId="1076"/>
        <pc:sldMkLst>
          <pc:docMk/>
          <pc:sldMk cId="1399250846" sldId="427"/>
        </pc:sldMkLst>
        <pc:spChg chg="mod">
          <ac:chgData name="Merel Koopmans" userId="S::m.koopmans@ivn.nl::29289454-153a-4d79-ace8-65636c48aa2b" providerId="AD" clId="Web-{BA89833F-0EA0-0861-0875-B65E0CBCD1B4}" dt="2026-01-20T11:04:55.953" v="56" actId="1076"/>
          <ac:spMkLst>
            <pc:docMk/>
            <pc:sldMk cId="1399250846" sldId="427"/>
            <ac:spMk id="8" creationId="{9EE49BA2-3FA8-37F8-49A7-8AC8D9553D5C}"/>
          </ac:spMkLst>
        </pc:spChg>
        <pc:picChg chg="mod">
          <ac:chgData name="Merel Koopmans" userId="S::m.koopmans@ivn.nl::29289454-153a-4d79-ace8-65636c48aa2b" providerId="AD" clId="Web-{BA89833F-0EA0-0861-0875-B65E0CBCD1B4}" dt="2026-01-20T11:04:58.703" v="57" actId="1076"/>
          <ac:picMkLst>
            <pc:docMk/>
            <pc:sldMk cId="1399250846" sldId="427"/>
            <ac:picMk id="10" creationId="{27662472-2A05-43C9-C063-04F43EFF3939}"/>
          </ac:picMkLst>
        </pc:picChg>
      </pc:sldChg>
      <pc:sldChg chg="delSp modSp add del replId">
        <pc:chgData name="Merel Koopmans" userId="S::m.koopmans@ivn.nl::29289454-153a-4d79-ace8-65636c48aa2b" providerId="AD" clId="Web-{BA89833F-0EA0-0861-0875-B65E0CBCD1B4}" dt="2026-01-20T11:04:17.326" v="7"/>
        <pc:sldMkLst>
          <pc:docMk/>
          <pc:sldMk cId="1935140216" sldId="427"/>
        </pc:sldMkLst>
        <pc:spChg chg="del mod">
          <ac:chgData name="Merel Koopmans" userId="S::m.koopmans@ivn.nl::29289454-153a-4d79-ace8-65636c48aa2b" providerId="AD" clId="Web-{BA89833F-0EA0-0861-0875-B65E0CBCD1B4}" dt="2026-01-20T11:03:30.356" v="2"/>
          <ac:spMkLst>
            <pc:docMk/>
            <pc:sldMk cId="1935140216" sldId="427"/>
            <ac:spMk id="3" creationId="{E57B361B-A7C9-70A2-54AA-C9AD61D2CB15}"/>
          </ac:spMkLst>
        </pc:spChg>
        <pc:spChg chg="mod">
          <ac:chgData name="Merel Koopmans" userId="S::m.koopmans@ivn.nl::29289454-153a-4d79-ace8-65636c48aa2b" providerId="AD" clId="Web-{BA89833F-0EA0-0861-0875-B65E0CBCD1B4}" dt="2026-01-20T11:04:15.717" v="6" actId="1076"/>
          <ac:spMkLst>
            <pc:docMk/>
            <pc:sldMk cId="1935140216" sldId="427"/>
            <ac:spMk id="5" creationId="{0552F08F-0C32-4B0F-E019-2D34A94F36B2}"/>
          </ac:spMkLst>
        </pc:spChg>
        <pc:picChg chg="del mod">
          <ac:chgData name="Merel Koopmans" userId="S::m.koopmans@ivn.nl::29289454-153a-4d79-ace8-65636c48aa2b" providerId="AD" clId="Web-{BA89833F-0EA0-0861-0875-B65E0CBCD1B4}" dt="2026-01-20T11:04:05.795" v="5"/>
          <ac:picMkLst>
            <pc:docMk/>
            <pc:sldMk cId="1935140216" sldId="427"/>
            <ac:picMk id="7" creationId="{051E0801-D63D-0374-1239-3C71C28BB9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F5D2-B665-2749-8BA9-DBE0D66EE950}" type="datetimeFigureOut">
              <a:rPr lang="nl-NL" smtClean="0"/>
              <a:t>20-1-2026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ABBF8-586C-024D-9197-05E4C40FF07D}" type="slidenum">
              <a:rPr lang="nl-NL" smtClean="0"/>
              <a:t>‹#›</a:t>
            </a:fld>
            <a:endParaRPr lang="nl-NL"/>
          </a:p>
        </p:txBody>
      </p:sp>
    </p:spTree>
    <p:extLst>
      <p:ext uri="{BB962C8B-B14F-4D97-AF65-F5344CB8AC3E}">
        <p14:creationId xmlns:p14="http://schemas.microsoft.com/office/powerpoint/2010/main" val="426065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2</a:t>
            </a:fld>
            <a:endParaRPr lang="nl-NL"/>
          </a:p>
        </p:txBody>
      </p:sp>
    </p:spTree>
    <p:extLst>
      <p:ext uri="{BB962C8B-B14F-4D97-AF65-F5344CB8AC3E}">
        <p14:creationId xmlns:p14="http://schemas.microsoft.com/office/powerpoint/2010/main" val="211049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3</a:t>
            </a:fld>
            <a:endParaRPr lang="nl-NL"/>
          </a:p>
        </p:txBody>
      </p:sp>
    </p:spTree>
    <p:extLst>
      <p:ext uri="{BB962C8B-B14F-4D97-AF65-F5344CB8AC3E}">
        <p14:creationId xmlns:p14="http://schemas.microsoft.com/office/powerpoint/2010/main" val="131705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5E39-0C48-26A3-C7B7-8C1579CFA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B9CD9-2459-1266-994F-E77B55F8D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919EE-64E1-AD13-E2E5-B870887ACD54}"/>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5CFB315F-7744-50FB-B811-B096BA9F3A08}"/>
              </a:ext>
            </a:extLst>
          </p:cNvPr>
          <p:cNvSpPr>
            <a:spLocks noGrp="1"/>
          </p:cNvSpPr>
          <p:nvPr>
            <p:ph type="sldNum" sz="quarter" idx="5"/>
          </p:nvPr>
        </p:nvSpPr>
        <p:spPr/>
        <p:txBody>
          <a:bodyPr/>
          <a:lstStyle/>
          <a:p>
            <a:fld id="{6DFABBF8-586C-024D-9197-05E4C40FF07D}" type="slidenum">
              <a:rPr lang="nl-NL" smtClean="0"/>
              <a:t>13</a:t>
            </a:fld>
            <a:endParaRPr lang="nl-NL"/>
          </a:p>
        </p:txBody>
      </p:sp>
    </p:spTree>
    <p:extLst>
      <p:ext uri="{BB962C8B-B14F-4D97-AF65-F5344CB8AC3E}">
        <p14:creationId xmlns:p14="http://schemas.microsoft.com/office/powerpoint/2010/main" val="250148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302DC-400E-E4E0-118B-2A0919469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A6182-B212-65FD-8F8F-45E2471FC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F42F9-562D-430E-894B-BE34E4820780}"/>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6B99F8A2-861E-CBEC-9A57-8A99252E5A98}"/>
              </a:ext>
            </a:extLst>
          </p:cNvPr>
          <p:cNvSpPr>
            <a:spLocks noGrp="1"/>
          </p:cNvSpPr>
          <p:nvPr>
            <p:ph type="sldNum" sz="quarter" idx="5"/>
          </p:nvPr>
        </p:nvSpPr>
        <p:spPr/>
        <p:txBody>
          <a:bodyPr/>
          <a:lstStyle/>
          <a:p>
            <a:fld id="{6DFABBF8-586C-024D-9197-05E4C40FF07D}" type="slidenum">
              <a:rPr lang="nl-NL" smtClean="0"/>
              <a:t>14</a:t>
            </a:fld>
            <a:endParaRPr lang="nl-NL"/>
          </a:p>
        </p:txBody>
      </p:sp>
    </p:spTree>
    <p:extLst>
      <p:ext uri="{BB962C8B-B14F-4D97-AF65-F5344CB8AC3E}">
        <p14:creationId xmlns:p14="http://schemas.microsoft.com/office/powerpoint/2010/main" val="120214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5468C-8223-8FED-2B7C-76FE96F922E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0D17D1-B893-E490-12BC-0267700F3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868C2C-E27B-B751-687E-03BC81EE1E32}"/>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5" name="Tijdelijke aanduiding voor voettekst 4">
            <a:extLst>
              <a:ext uri="{FF2B5EF4-FFF2-40B4-BE49-F238E27FC236}">
                <a16:creationId xmlns:a16="http://schemas.microsoft.com/office/drawing/2014/main" id="{677D2169-1C29-F739-A757-11D3C7BE82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BD45DA-1368-C23A-5E6F-7D3B47F0D884}"/>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00506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DBB35-8928-78CE-6A11-433BD02E9C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41450B-651D-3695-E1A8-7215387B4C1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9BC50F-601A-5623-83CA-9BAA74D00836}"/>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5" name="Tijdelijke aanduiding voor voettekst 4">
            <a:extLst>
              <a:ext uri="{FF2B5EF4-FFF2-40B4-BE49-F238E27FC236}">
                <a16:creationId xmlns:a16="http://schemas.microsoft.com/office/drawing/2014/main" id="{DD439C14-B938-49C7-B93B-8C189C295D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60F1CF-B8C1-4D5F-4390-8C5DD5A1BD25}"/>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80815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2A9A02D-81F4-44D0-6A9C-2E1295FC27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E884C55-84E0-BD41-02B0-1D49831E5AC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0C69A9-F490-198B-6EB0-BC6E3365C453}"/>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5" name="Tijdelijke aanduiding voor voettekst 4">
            <a:extLst>
              <a:ext uri="{FF2B5EF4-FFF2-40B4-BE49-F238E27FC236}">
                <a16:creationId xmlns:a16="http://schemas.microsoft.com/office/drawing/2014/main" id="{04FBA869-76D3-F0EE-96B6-35DBACD6D3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93DA74-48D5-7C67-E2CC-F00FCEAA7CD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7950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DEC19-2AFA-40F1-017D-A84FF57DA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C13DEA-AF95-A17C-D0C8-06092B5E7D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A6BA5A-FB47-0BF5-B164-FD6BE27C6B10}"/>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5" name="Tijdelijke aanduiding voor voettekst 4">
            <a:extLst>
              <a:ext uri="{FF2B5EF4-FFF2-40B4-BE49-F238E27FC236}">
                <a16:creationId xmlns:a16="http://schemas.microsoft.com/office/drawing/2014/main" id="{D1C778E6-A4FC-7A38-BE0E-72660DC992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EF5681-BF3B-5C80-679B-CA4A3AAFA11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03497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7D9B7-047E-566D-DAD0-1E738AA272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4B6FD6-7B56-BDF1-5F98-D5EC35E4F1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DA7AA69-04D3-57ED-1707-92E767DEE8E3}"/>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5" name="Tijdelijke aanduiding voor voettekst 4">
            <a:extLst>
              <a:ext uri="{FF2B5EF4-FFF2-40B4-BE49-F238E27FC236}">
                <a16:creationId xmlns:a16="http://schemas.microsoft.com/office/drawing/2014/main" id="{05E68CDA-0C74-358E-22BF-6C5AA446DC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AEB86D-7B7C-6323-3F64-2F95301D3807}"/>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9910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1463A-4079-10A9-92F6-F37ECE512F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89EC52-34D3-FC52-E4DA-AD9B4B89F58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C53811B-FBE4-9D90-2940-5ADBBC9F402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45B0D5-2029-FAB2-C990-AFD416A1A18E}"/>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6" name="Tijdelijke aanduiding voor voettekst 5">
            <a:extLst>
              <a:ext uri="{FF2B5EF4-FFF2-40B4-BE49-F238E27FC236}">
                <a16:creationId xmlns:a16="http://schemas.microsoft.com/office/drawing/2014/main" id="{70000C4E-5012-C004-6A18-0B2DFF8767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D0FB2F-44AA-82B0-863A-095852493040}"/>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07725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60D0-6918-1D0F-1589-DE36071536E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F94063-B387-DBE9-3FA8-C642537C8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70826A0-33CA-A0FA-DC68-6474055AA6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D68E4DE-41A8-3DBF-EAF5-0966E3BAA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BF7390D-3A13-95E6-6D5E-41ACD804903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03AE23C-CCF5-02F1-0455-0D0DDA462970}"/>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8" name="Tijdelijke aanduiding voor voettekst 7">
            <a:extLst>
              <a:ext uri="{FF2B5EF4-FFF2-40B4-BE49-F238E27FC236}">
                <a16:creationId xmlns:a16="http://schemas.microsoft.com/office/drawing/2014/main" id="{5BB9646E-B144-692B-BD15-6025F29C4D5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B0F989C-BDD6-0D5A-9B4A-0B22A72931BF}"/>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69552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6E6CF-5E3D-C069-3B5B-FB7FE2ED4A8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FED4BD-158E-F98C-AF8F-D99CDC0FD54E}"/>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4" name="Tijdelijke aanduiding voor voettekst 3">
            <a:extLst>
              <a:ext uri="{FF2B5EF4-FFF2-40B4-BE49-F238E27FC236}">
                <a16:creationId xmlns:a16="http://schemas.microsoft.com/office/drawing/2014/main" id="{6FF944D4-3683-DAB3-C9CC-2BC7CFEABD2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ADC60E-6BD1-E8AE-DA37-FEE91DA7139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12009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D1FBBE-1B9B-6EBF-BD26-C2E1B5FE6A16}"/>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3" name="Tijdelijke aanduiding voor voettekst 2">
            <a:extLst>
              <a:ext uri="{FF2B5EF4-FFF2-40B4-BE49-F238E27FC236}">
                <a16:creationId xmlns:a16="http://schemas.microsoft.com/office/drawing/2014/main" id="{C2988BFB-AE52-B915-67D7-91D84E7E9E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077AF9-50E7-500B-7BAF-10F7A5BC1431}"/>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5847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6EE7C-ACBA-F7FB-BAD8-763DA56AF3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F5226CE-1A35-8343-A83D-69660C924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E619BFE-F330-857A-6131-16933FAB6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D1F97B-2B90-D272-C1AF-D6BA352DA9D4}"/>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6" name="Tijdelijke aanduiding voor voettekst 5">
            <a:extLst>
              <a:ext uri="{FF2B5EF4-FFF2-40B4-BE49-F238E27FC236}">
                <a16:creationId xmlns:a16="http://schemas.microsoft.com/office/drawing/2014/main" id="{8F8A6A81-842B-0294-B17E-4210E3167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20C30E-BB14-2A3D-0B72-7A7CE2CB3DCE}"/>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41976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4E8BD-5288-340B-A6FC-EC737BD85A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46823E-CDB1-66DB-3604-4DBBC5D44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E9DC05-D658-4569-0BF1-AE36D3D21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0ABC37-06C6-46A0-D25F-55ACECB7D80F}"/>
              </a:ext>
            </a:extLst>
          </p:cNvPr>
          <p:cNvSpPr>
            <a:spLocks noGrp="1"/>
          </p:cNvSpPr>
          <p:nvPr>
            <p:ph type="dt" sz="half" idx="10"/>
          </p:nvPr>
        </p:nvSpPr>
        <p:spPr/>
        <p:txBody>
          <a:bodyPr/>
          <a:lstStyle/>
          <a:p>
            <a:fld id="{89DAB4FB-AD07-E34E-B3BB-16D7FA5FDB6B}" type="datetimeFigureOut">
              <a:rPr lang="nl-NL" smtClean="0"/>
              <a:t>20-1-2026</a:t>
            </a:fld>
            <a:endParaRPr lang="nl-NL"/>
          </a:p>
        </p:txBody>
      </p:sp>
      <p:sp>
        <p:nvSpPr>
          <p:cNvPr id="6" name="Tijdelijke aanduiding voor voettekst 5">
            <a:extLst>
              <a:ext uri="{FF2B5EF4-FFF2-40B4-BE49-F238E27FC236}">
                <a16:creationId xmlns:a16="http://schemas.microsoft.com/office/drawing/2014/main" id="{9E2D327C-8F5B-699C-D4F6-268A9E5D60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5745D4-6C9A-6E43-4BE5-3DDE2EF1504F}"/>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93337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6098EB-23A6-07FA-185F-900D49A32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89A4F2D-97A4-7744-9A91-49C08566A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8C7338-3213-0B3C-79C5-93255F80C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DAB4FB-AD07-E34E-B3BB-16D7FA5FDB6B}" type="datetimeFigureOut">
              <a:rPr lang="nl-NL" smtClean="0"/>
              <a:t>20-1-2026</a:t>
            </a:fld>
            <a:endParaRPr lang="nl-NL"/>
          </a:p>
        </p:txBody>
      </p:sp>
      <p:sp>
        <p:nvSpPr>
          <p:cNvPr id="5" name="Tijdelijke aanduiding voor voettekst 4">
            <a:extLst>
              <a:ext uri="{FF2B5EF4-FFF2-40B4-BE49-F238E27FC236}">
                <a16:creationId xmlns:a16="http://schemas.microsoft.com/office/drawing/2014/main" id="{16464751-01D1-16B5-F0A4-F6CE2D9AB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C779B40F-3A53-BA5E-0924-1ACD7D636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F91A01-5EEC-8B48-B1BF-B7C73BB15119}" type="slidenum">
              <a:rPr lang="nl-NL" smtClean="0"/>
              <a:t>‹#›</a:t>
            </a:fld>
            <a:endParaRPr lang="nl-NL"/>
          </a:p>
        </p:txBody>
      </p:sp>
    </p:spTree>
    <p:extLst>
      <p:ext uri="{BB962C8B-B14F-4D97-AF65-F5344CB8AC3E}">
        <p14:creationId xmlns:p14="http://schemas.microsoft.com/office/powerpoint/2010/main" val="18609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nLlrIB8yHv0?feature=oembed"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hetklokhuis.nl/tv-uitzending/2984/het-kantoor-8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DFEC"/>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450C50-5EA4-F834-BEA9-62F638A5B6EB}"/>
              </a:ext>
            </a:extLst>
          </p:cNvPr>
          <p:cNvPicPr>
            <a:picLocks noChangeAspect="1"/>
          </p:cNvPicPr>
          <p:nvPr/>
        </p:nvPicPr>
        <p:blipFill>
          <a:blip r:embed="rId2"/>
          <a:stretch>
            <a:fillRect/>
          </a:stretch>
        </p:blipFill>
        <p:spPr>
          <a:xfrm>
            <a:off x="856610" y="877860"/>
            <a:ext cx="5152304" cy="5102279"/>
          </a:xfrm>
          <a:prstGeom prst="rect">
            <a:avLst/>
          </a:prstGeom>
        </p:spPr>
      </p:pic>
      <p:sp>
        <p:nvSpPr>
          <p:cNvPr id="4" name="Tekstvak 3">
            <a:extLst>
              <a:ext uri="{FF2B5EF4-FFF2-40B4-BE49-F238E27FC236}">
                <a16:creationId xmlns:a16="http://schemas.microsoft.com/office/drawing/2014/main" id="{4DF0ABF0-0EC2-CB4A-CD0B-61A93CA5BC45}"/>
              </a:ext>
            </a:extLst>
          </p:cNvPr>
          <p:cNvSpPr txBox="1"/>
          <p:nvPr/>
        </p:nvSpPr>
        <p:spPr>
          <a:xfrm>
            <a:off x="6452186" y="3425948"/>
            <a:ext cx="3401872" cy="715089"/>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1" dirty="0">
                <a:solidFill>
                  <a:schemeClr val="bg1"/>
                </a:solidFill>
                <a:latin typeface="Nunito"/>
              </a:rPr>
              <a:t>Watergebruik </a:t>
            </a:r>
            <a:endParaRPr lang="nl-NL" dirty="0">
              <a:solidFill>
                <a:schemeClr val="bg1"/>
              </a:solidFill>
            </a:endParaRPr>
          </a:p>
        </p:txBody>
      </p:sp>
      <p:sp>
        <p:nvSpPr>
          <p:cNvPr id="2" name="Tekstvak 1">
            <a:extLst>
              <a:ext uri="{FF2B5EF4-FFF2-40B4-BE49-F238E27FC236}">
                <a16:creationId xmlns:a16="http://schemas.microsoft.com/office/drawing/2014/main" id="{BF5A48C8-3887-76E3-2CC8-10F04DEFF60E}"/>
              </a:ext>
            </a:extLst>
          </p:cNvPr>
          <p:cNvSpPr txBox="1"/>
          <p:nvPr/>
        </p:nvSpPr>
        <p:spPr>
          <a:xfrm>
            <a:off x="6452186" y="4371563"/>
            <a:ext cx="3518080" cy="71508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solidFill>
                  <a:schemeClr val="bg1"/>
                </a:solidFill>
                <a:latin typeface="Nunito"/>
              </a:rPr>
              <a:t>Wijs met water</a:t>
            </a:r>
            <a:endParaRPr lang="nl-NL" dirty="0"/>
          </a:p>
        </p:txBody>
      </p:sp>
      <p:pic>
        <p:nvPicPr>
          <p:cNvPr id="5" name="Graphic 4">
            <a:extLst>
              <a:ext uri="{FF2B5EF4-FFF2-40B4-BE49-F238E27FC236}">
                <a16:creationId xmlns:a16="http://schemas.microsoft.com/office/drawing/2014/main" id="{44FFE4D4-8A9E-AF1D-4FF6-7B2D3CE908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33265" y="3423962"/>
            <a:ext cx="706197" cy="713894"/>
          </a:xfrm>
          <a:prstGeom prst="rect">
            <a:avLst/>
          </a:prstGeom>
        </p:spPr>
      </p:pic>
    </p:spTree>
    <p:extLst>
      <p:ext uri="{BB962C8B-B14F-4D97-AF65-F5344CB8AC3E}">
        <p14:creationId xmlns:p14="http://schemas.microsoft.com/office/powerpoint/2010/main" val="74160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a:extLst>
            <a:ext uri="{FF2B5EF4-FFF2-40B4-BE49-F238E27FC236}">
              <a16:creationId xmlns:a16="http://schemas.microsoft.com/office/drawing/2014/main" id="{AE700EE2-B0B9-04CC-DEE4-CCE5FB90097A}"/>
            </a:ext>
          </a:extLst>
        </p:cNvPr>
        <p:cNvGrpSpPr/>
        <p:nvPr/>
      </p:nvGrpSpPr>
      <p:grpSpPr>
        <a:xfrm>
          <a:off x="0" y="0"/>
          <a:ext cx="0" cy="0"/>
          <a:chOff x="0" y="0"/>
          <a:chExt cx="0" cy="0"/>
        </a:xfrm>
      </p:grpSpPr>
      <p:sp>
        <p:nvSpPr>
          <p:cNvPr id="8" name="Tekstvak 4">
            <a:extLst>
              <a:ext uri="{FF2B5EF4-FFF2-40B4-BE49-F238E27FC236}">
                <a16:creationId xmlns:a16="http://schemas.microsoft.com/office/drawing/2014/main" id="{3A53E63F-47C1-D9B8-D36F-74980DE517A3}"/>
              </a:ext>
            </a:extLst>
          </p:cNvPr>
          <p:cNvSpPr txBox="1"/>
          <p:nvPr/>
        </p:nvSpPr>
        <p:spPr>
          <a:xfrm>
            <a:off x="2858268" y="1574654"/>
            <a:ext cx="8502776" cy="3915966"/>
          </a:xfrm>
          <a:prstGeom prst="roundRect">
            <a:avLst/>
          </a:prstGeom>
          <a:solidFill>
            <a:schemeClr val="bg1"/>
          </a:solidFill>
        </p:spPr>
        <p:txBody>
          <a:bodyPr wrap="square" lIns="91440" tIns="45720" rIns="91440" bIns="45720" rtlCol="0" anchor="t">
            <a:spAutoFit/>
          </a:bodyPr>
          <a:lstStyle/>
          <a:p>
            <a:r>
              <a:rPr lang="nl-NL" sz="2800" b="1" dirty="0">
                <a:latin typeface="Nunito"/>
              </a:rPr>
              <a:t>Hoe ziet een goede actieposter eruit? </a:t>
            </a:r>
          </a:p>
          <a:p>
            <a:pPr marL="457200" indent="-457200">
              <a:buFont typeface="Arial" panose="020B0604020202020204" pitchFamily="34" charset="0"/>
              <a:buChar char="•"/>
            </a:pPr>
            <a:r>
              <a:rPr lang="nl-NL" sz="2800" dirty="0">
                <a:latin typeface="Nunito"/>
              </a:rPr>
              <a:t>Weinig tekst, de tekst die erop staat roept op tot actie.</a:t>
            </a:r>
          </a:p>
          <a:p>
            <a:pPr marL="457200" indent="-457200">
              <a:buFont typeface="Arial" panose="020B0604020202020204" pitchFamily="34" charset="0"/>
              <a:buChar char="•"/>
            </a:pPr>
            <a:r>
              <a:rPr lang="nl-NL" sz="2800" dirty="0">
                <a:latin typeface="Nunito"/>
              </a:rPr>
              <a:t>Overtuigende tekst: als je het leest wil je het gelijk gaan doen.</a:t>
            </a:r>
          </a:p>
          <a:p>
            <a:pPr marL="457200" indent="-457200">
              <a:buFont typeface="Arial" panose="020B0604020202020204" pitchFamily="34" charset="0"/>
              <a:buChar char="•"/>
            </a:pPr>
            <a:r>
              <a:rPr lang="nl-NL" sz="2800" dirty="0">
                <a:latin typeface="Nunito"/>
              </a:rPr>
              <a:t>Afbeeldingen die aanzetten tot actie, die passen bij de tekst. De afbeeldingen kunnen bijvoorbeeld laten zien hoe je de actie uitvoert.</a:t>
            </a:r>
          </a:p>
        </p:txBody>
      </p:sp>
      <p:pic>
        <p:nvPicPr>
          <p:cNvPr id="3" name="Afbeelding 24" descr="Afbeelding met clipart, emoticon, smiley, illustratie&#10;&#10;Door AI gegenereerde inhoud is mogelijk onjuist.">
            <a:extLst>
              <a:ext uri="{FF2B5EF4-FFF2-40B4-BE49-F238E27FC236}">
                <a16:creationId xmlns:a16="http://schemas.microsoft.com/office/drawing/2014/main" id="{D079293D-71B9-DCEA-59BB-AF246897310C}"/>
              </a:ext>
            </a:extLst>
          </p:cNvPr>
          <p:cNvPicPr>
            <a:picLocks noChangeAspect="1"/>
          </p:cNvPicPr>
          <p:nvPr/>
        </p:nvPicPr>
        <p:blipFill>
          <a:blip r:embed="rId2"/>
          <a:stretch>
            <a:fillRect/>
          </a:stretch>
        </p:blipFill>
        <p:spPr>
          <a:xfrm>
            <a:off x="1176878" y="2448402"/>
            <a:ext cx="2017757" cy="2169619"/>
          </a:xfrm>
          <a:prstGeom prst="rect">
            <a:avLst/>
          </a:prstGeom>
        </p:spPr>
      </p:pic>
    </p:spTree>
    <p:extLst>
      <p:ext uri="{BB962C8B-B14F-4D97-AF65-F5344CB8AC3E}">
        <p14:creationId xmlns:p14="http://schemas.microsoft.com/office/powerpoint/2010/main" val="357828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sp>
        <p:nvSpPr>
          <p:cNvPr id="18" name="Afgeronde rechthoek 17">
            <a:extLst>
              <a:ext uri="{FF2B5EF4-FFF2-40B4-BE49-F238E27FC236}">
                <a16:creationId xmlns:a16="http://schemas.microsoft.com/office/drawing/2014/main" id="{893EC3E0-F463-E33E-CBD9-E4D7B5CBD0AF}"/>
              </a:ext>
            </a:extLst>
          </p:cNvPr>
          <p:cNvSpPr/>
          <p:nvPr/>
        </p:nvSpPr>
        <p:spPr>
          <a:xfrm rot="10800000" flipV="1">
            <a:off x="516000" y="614393"/>
            <a:ext cx="11160000" cy="1020049"/>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8" name="Tekstvak 27">
            <a:extLst>
              <a:ext uri="{FF2B5EF4-FFF2-40B4-BE49-F238E27FC236}">
                <a16:creationId xmlns:a16="http://schemas.microsoft.com/office/drawing/2014/main" id="{A602671F-5765-A51F-DCF7-0AFA850B57B4}"/>
              </a:ext>
            </a:extLst>
          </p:cNvPr>
          <p:cNvSpPr txBox="1"/>
          <p:nvPr/>
        </p:nvSpPr>
        <p:spPr>
          <a:xfrm>
            <a:off x="834887" y="815009"/>
            <a:ext cx="10495722" cy="646331"/>
          </a:xfrm>
          <a:prstGeom prst="rect">
            <a:avLst/>
          </a:prstGeom>
          <a:noFill/>
        </p:spPr>
        <p:txBody>
          <a:bodyPr wrap="square" lIns="91440" tIns="45720" rIns="91440" bIns="45720" rtlCol="0" anchor="t">
            <a:spAutoFit/>
          </a:bodyPr>
          <a:lstStyle/>
          <a:p>
            <a:r>
              <a:rPr lang="nl-NL" sz="3600" b="1" dirty="0">
                <a:latin typeface="Nunito"/>
              </a:rPr>
              <a:t>Plusopdracht: Verzilting en de buizenproef</a:t>
            </a:r>
            <a:endParaRPr lang="nl-NL" sz="3600" dirty="0">
              <a:latin typeface="Nunito" pitchFamily="2" charset="77"/>
            </a:endParaRPr>
          </a:p>
        </p:txBody>
      </p:sp>
      <p:pic>
        <p:nvPicPr>
          <p:cNvPr id="4" name="Afbeelding 3" descr="Afbeelding met symbool&#10;&#10;Door AI gegenereerde inhoud is mogelijk onjuist.">
            <a:extLst>
              <a:ext uri="{FF2B5EF4-FFF2-40B4-BE49-F238E27FC236}">
                <a16:creationId xmlns:a16="http://schemas.microsoft.com/office/drawing/2014/main" id="{7E27274D-7E10-25A1-463B-53B8BC31F446}"/>
              </a:ext>
            </a:extLst>
          </p:cNvPr>
          <p:cNvPicPr>
            <a:picLocks noChangeAspect="1"/>
          </p:cNvPicPr>
          <p:nvPr/>
        </p:nvPicPr>
        <p:blipFill>
          <a:blip r:embed="rId2"/>
          <a:stretch>
            <a:fillRect/>
          </a:stretch>
        </p:blipFill>
        <p:spPr>
          <a:xfrm>
            <a:off x="10700773" y="723738"/>
            <a:ext cx="812692" cy="773947"/>
          </a:xfrm>
          <a:prstGeom prst="rect">
            <a:avLst/>
          </a:prstGeom>
        </p:spPr>
      </p:pic>
      <p:pic>
        <p:nvPicPr>
          <p:cNvPr id="7" name="Afbeelding 6">
            <a:extLst>
              <a:ext uri="{FF2B5EF4-FFF2-40B4-BE49-F238E27FC236}">
                <a16:creationId xmlns:a16="http://schemas.microsoft.com/office/drawing/2014/main" id="{B43D0892-AE68-54F2-F6BF-B15863121F10}"/>
              </a:ext>
            </a:extLst>
          </p:cNvPr>
          <p:cNvPicPr>
            <a:picLocks noChangeAspect="1"/>
          </p:cNvPicPr>
          <p:nvPr/>
        </p:nvPicPr>
        <p:blipFill>
          <a:blip r:embed="rId3"/>
          <a:stretch>
            <a:fillRect/>
          </a:stretch>
        </p:blipFill>
        <p:spPr>
          <a:xfrm rot="-420000">
            <a:off x="724197" y="2333255"/>
            <a:ext cx="3684097" cy="3615838"/>
          </a:xfrm>
          <a:prstGeom prst="rect">
            <a:avLst/>
          </a:prstGeom>
        </p:spPr>
      </p:pic>
      <p:pic>
        <p:nvPicPr>
          <p:cNvPr id="2" name="Picture 1">
            <a:extLst>
              <a:ext uri="{FF2B5EF4-FFF2-40B4-BE49-F238E27FC236}">
                <a16:creationId xmlns:a16="http://schemas.microsoft.com/office/drawing/2014/main" id="{4AD51F8D-D855-931D-C2BF-DFED277377EF}"/>
              </a:ext>
            </a:extLst>
          </p:cNvPr>
          <p:cNvPicPr>
            <a:picLocks noChangeAspect="1"/>
          </p:cNvPicPr>
          <p:nvPr/>
        </p:nvPicPr>
        <p:blipFill>
          <a:blip r:embed="rId4"/>
          <a:stretch>
            <a:fillRect/>
          </a:stretch>
        </p:blipFill>
        <p:spPr>
          <a:xfrm>
            <a:off x="5698872" y="2540230"/>
            <a:ext cx="2463267" cy="2747470"/>
          </a:xfrm>
          <a:prstGeom prst="rect">
            <a:avLst/>
          </a:prstGeom>
        </p:spPr>
      </p:pic>
    </p:spTree>
    <p:extLst>
      <p:ext uri="{BB962C8B-B14F-4D97-AF65-F5344CB8AC3E}">
        <p14:creationId xmlns:p14="http://schemas.microsoft.com/office/powerpoint/2010/main" val="141737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pic>
        <p:nvPicPr>
          <p:cNvPr id="2" name="Picture 1" descr="Afbeelding met tekenfilm, Kinderkunst, tekening, illustratie&#10;&#10;Automatisch gegenereerde beschrijving">
            <a:extLst>
              <a:ext uri="{FF2B5EF4-FFF2-40B4-BE49-F238E27FC236}">
                <a16:creationId xmlns:a16="http://schemas.microsoft.com/office/drawing/2014/main" id="{FBFB4362-A4BE-0E21-99FB-2BE91EBD3B56}"/>
              </a:ext>
            </a:extLst>
          </p:cNvPr>
          <p:cNvPicPr>
            <a:picLocks noChangeAspect="1"/>
          </p:cNvPicPr>
          <p:nvPr/>
        </p:nvPicPr>
        <p:blipFill>
          <a:blip r:embed="rId2"/>
          <a:stretch>
            <a:fillRect/>
          </a:stretch>
        </p:blipFill>
        <p:spPr>
          <a:xfrm rot="180000">
            <a:off x="3626317" y="794650"/>
            <a:ext cx="7901709" cy="5404427"/>
          </a:xfrm>
          <a:prstGeom prst="rect">
            <a:avLst/>
          </a:prstGeom>
        </p:spPr>
      </p:pic>
      <p:sp>
        <p:nvSpPr>
          <p:cNvPr id="5" name="Afgeronde rechthoek 17">
            <a:extLst>
              <a:ext uri="{FF2B5EF4-FFF2-40B4-BE49-F238E27FC236}">
                <a16:creationId xmlns:a16="http://schemas.microsoft.com/office/drawing/2014/main" id="{D341A4A9-6331-CEA9-C863-25464F0742EF}"/>
              </a:ext>
            </a:extLst>
          </p:cNvPr>
          <p:cNvSpPr/>
          <p:nvPr/>
        </p:nvSpPr>
        <p:spPr>
          <a:xfrm rot="10800000" flipV="1">
            <a:off x="240067" y="332760"/>
            <a:ext cx="4958254" cy="1609156"/>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rgbClr val="000000"/>
                </a:solidFill>
                <a:latin typeface="Nunito"/>
              </a:rPr>
              <a:t>Waterkringloop waterbedrijven, gemeente en waterschap</a:t>
            </a:r>
            <a:endParaRPr lang="en-US" dirty="0"/>
          </a:p>
        </p:txBody>
      </p:sp>
      <p:sp>
        <p:nvSpPr>
          <p:cNvPr id="6" name="Afgeronde rechthoek 17">
            <a:extLst>
              <a:ext uri="{FF2B5EF4-FFF2-40B4-BE49-F238E27FC236}">
                <a16:creationId xmlns:a16="http://schemas.microsoft.com/office/drawing/2014/main" id="{CE7791E9-DDCD-00A5-F69E-3352A46718C3}"/>
              </a:ext>
            </a:extLst>
          </p:cNvPr>
          <p:cNvSpPr/>
          <p:nvPr/>
        </p:nvSpPr>
        <p:spPr>
          <a:xfrm rot="10800000" flipV="1">
            <a:off x="107546" y="6351454"/>
            <a:ext cx="4317733" cy="317070"/>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1600" dirty="0">
                <a:solidFill>
                  <a:srgbClr val="000000"/>
                </a:solidFill>
                <a:latin typeface="Nunito"/>
              </a:rPr>
              <a:t>Bron: waterketen Groningen en Drenthe</a:t>
            </a:r>
          </a:p>
        </p:txBody>
      </p:sp>
    </p:spTree>
    <p:extLst>
      <p:ext uri="{BB962C8B-B14F-4D97-AF65-F5344CB8AC3E}">
        <p14:creationId xmlns:p14="http://schemas.microsoft.com/office/powerpoint/2010/main" val="6876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a:extLst>
            <a:ext uri="{FF2B5EF4-FFF2-40B4-BE49-F238E27FC236}">
              <a16:creationId xmlns:a16="http://schemas.microsoft.com/office/drawing/2014/main" id="{A817FA14-13FB-39CF-691A-ACD2E6190D61}"/>
            </a:ext>
          </a:extLst>
        </p:cNvPr>
        <p:cNvGrpSpPr/>
        <p:nvPr/>
      </p:nvGrpSpPr>
      <p:grpSpPr>
        <a:xfrm>
          <a:off x="0" y="0"/>
          <a:ext cx="0" cy="0"/>
          <a:chOff x="0" y="0"/>
          <a:chExt cx="0" cy="0"/>
        </a:xfrm>
      </p:grpSpPr>
      <p:pic>
        <p:nvPicPr>
          <p:cNvPr id="3" name="Onlinemedia 2" title="Wijs met water">
            <a:hlinkClick r:id="" action="ppaction://noaction"/>
            <a:extLst>
              <a:ext uri="{FF2B5EF4-FFF2-40B4-BE49-F238E27FC236}">
                <a16:creationId xmlns:a16="http://schemas.microsoft.com/office/drawing/2014/main" id="{9BC1E151-2EC2-89F9-C348-7E56D3F9FE6A}"/>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270356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a:extLst>
            <a:ext uri="{FF2B5EF4-FFF2-40B4-BE49-F238E27FC236}">
              <a16:creationId xmlns:a16="http://schemas.microsoft.com/office/drawing/2014/main" id="{CE686190-FEC1-A404-8C1E-A449368C5368}"/>
            </a:ext>
          </a:extLst>
        </p:cNvPr>
        <p:cNvGrpSpPr/>
        <p:nvPr/>
      </p:nvGrpSpPr>
      <p:grpSpPr>
        <a:xfrm>
          <a:off x="0" y="0"/>
          <a:ext cx="0" cy="0"/>
          <a:chOff x="0" y="0"/>
          <a:chExt cx="0" cy="0"/>
        </a:xfrm>
      </p:grpSpPr>
      <p:sp>
        <p:nvSpPr>
          <p:cNvPr id="8" name="Tekstvak 4">
            <a:extLst>
              <a:ext uri="{FF2B5EF4-FFF2-40B4-BE49-F238E27FC236}">
                <a16:creationId xmlns:a16="http://schemas.microsoft.com/office/drawing/2014/main" id="{9EE49BA2-3FA8-37F8-49A7-8AC8D9553D5C}"/>
              </a:ext>
            </a:extLst>
          </p:cNvPr>
          <p:cNvSpPr txBox="1"/>
          <p:nvPr/>
        </p:nvSpPr>
        <p:spPr>
          <a:xfrm>
            <a:off x="3754435" y="1898199"/>
            <a:ext cx="6022853" cy="2009061"/>
          </a:xfrm>
          <a:prstGeom prst="roundRect">
            <a:avLst/>
          </a:prstGeom>
          <a:solidFill>
            <a:schemeClr val="bg1"/>
          </a:solidFill>
        </p:spPr>
        <p:txBody>
          <a:bodyPr wrap="square" lIns="91440" tIns="45720" rIns="91440" bIns="45720" rtlCol="0" anchor="t">
            <a:spAutoFit/>
          </a:bodyPr>
          <a:lstStyle/>
          <a:p>
            <a:r>
              <a:rPr lang="nl-NL" sz="2800" b="1">
                <a:latin typeface="Nunito"/>
              </a:rPr>
              <a:t>Wat denken jullie? </a:t>
            </a:r>
          </a:p>
          <a:p>
            <a:endParaRPr lang="nl-NL" sz="2800" b="1" dirty="0">
              <a:latin typeface="Nunito"/>
            </a:endParaRPr>
          </a:p>
          <a:p>
            <a:r>
              <a:rPr lang="nl-NL" sz="2800" dirty="0">
                <a:latin typeface="Nunito"/>
              </a:rPr>
              <a:t>Met welke andere thema's hangt het thema water samen? </a:t>
            </a:r>
          </a:p>
        </p:txBody>
      </p:sp>
      <p:pic>
        <p:nvPicPr>
          <p:cNvPr id="10" name="Afbeelding 24" descr="Afbeelding met clipart, emoticon, smiley, illustratie&#10;&#10;Door AI gegenereerde inhoud is mogelijk onjuist.">
            <a:extLst>
              <a:ext uri="{FF2B5EF4-FFF2-40B4-BE49-F238E27FC236}">
                <a16:creationId xmlns:a16="http://schemas.microsoft.com/office/drawing/2014/main" id="{27662472-2A05-43C9-C063-04F43EFF3939}"/>
              </a:ext>
            </a:extLst>
          </p:cNvPr>
          <p:cNvPicPr>
            <a:picLocks noChangeAspect="1"/>
          </p:cNvPicPr>
          <p:nvPr/>
        </p:nvPicPr>
        <p:blipFill>
          <a:blip r:embed="rId2"/>
          <a:stretch>
            <a:fillRect/>
          </a:stretch>
        </p:blipFill>
        <p:spPr>
          <a:xfrm>
            <a:off x="1882689" y="2338780"/>
            <a:ext cx="2017757" cy="2169619"/>
          </a:xfrm>
          <a:prstGeom prst="rect">
            <a:avLst/>
          </a:prstGeom>
        </p:spPr>
      </p:pic>
    </p:spTree>
    <p:extLst>
      <p:ext uri="{BB962C8B-B14F-4D97-AF65-F5344CB8AC3E}">
        <p14:creationId xmlns:p14="http://schemas.microsoft.com/office/powerpoint/2010/main" val="139925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a:extLst>
            <a:ext uri="{FF2B5EF4-FFF2-40B4-BE49-F238E27FC236}">
              <a16:creationId xmlns:a16="http://schemas.microsoft.com/office/drawing/2014/main" id="{AD7FBB07-565C-81EC-6F3B-D47F23EE1AFD}"/>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7B255659-1D58-1216-2189-A5DE5D9DC26D}"/>
              </a:ext>
            </a:extLst>
          </p:cNvPr>
          <p:cNvSpPr txBox="1"/>
          <p:nvPr/>
        </p:nvSpPr>
        <p:spPr>
          <a:xfrm>
            <a:off x="4347853" y="1977043"/>
            <a:ext cx="7116762" cy="3166824"/>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dirty="0">
                <a:latin typeface="Nunito"/>
              </a:rPr>
              <a:t>Na deze les… </a:t>
            </a:r>
          </a:p>
          <a:p>
            <a:endParaRPr lang="nl-NL" sz="2000" dirty="0">
              <a:latin typeface="Nunito" pitchFamily="2" charset="77"/>
            </a:endParaRPr>
          </a:p>
          <a:p>
            <a:pPr marL="342900" indent="-342900">
              <a:buFont typeface="Arial,Sans-Serif"/>
              <a:buChar char="•"/>
            </a:pPr>
            <a:r>
              <a:rPr lang="nl-NL" sz="2000" dirty="0">
                <a:latin typeface="Nunito"/>
              </a:rPr>
              <a:t>…kun je vertellen wat er met ons vuile verbruikte water gebeurt in de waterzuivering.</a:t>
            </a:r>
          </a:p>
          <a:p>
            <a:pPr marL="342900" indent="-342900">
              <a:buFont typeface="Arial,Sans-Serif"/>
              <a:buChar char="•"/>
            </a:pPr>
            <a:r>
              <a:rPr lang="nl-NL" sz="2000" dirty="0">
                <a:latin typeface="Nunito"/>
              </a:rPr>
              <a:t>…kun je je eigen waterverbruik berekenen.</a:t>
            </a:r>
          </a:p>
          <a:p>
            <a:pPr marL="342900" indent="-342900">
              <a:buFont typeface="Arial,Sans-Serif"/>
              <a:buChar char="•"/>
            </a:pPr>
            <a:r>
              <a:rPr lang="nl-NL" sz="2000" dirty="0">
                <a:latin typeface="Nunito"/>
              </a:rPr>
              <a:t>…ben je je bewust van waterbesparende maatregelen en kunnen hiervan voorbeelden noemen. </a:t>
            </a:r>
          </a:p>
          <a:p>
            <a:pPr marL="342900" indent="-342900">
              <a:buFont typeface="Arial,Sans-Serif"/>
              <a:buChar char="•"/>
            </a:pPr>
            <a:r>
              <a:rPr lang="nl-NL" sz="2000" dirty="0">
                <a:latin typeface="Nunito"/>
              </a:rPr>
              <a:t>…weet je hoe je een actieposter kan maken.</a:t>
            </a:r>
          </a:p>
          <a:p>
            <a:pPr marL="342900" indent="-342900">
              <a:buFont typeface="Arial,Sans-Serif"/>
              <a:buChar char="•"/>
            </a:pPr>
            <a:r>
              <a:rPr lang="nl-NL" sz="2000" dirty="0">
                <a:latin typeface="Nunito"/>
              </a:rPr>
              <a:t>…kun je uitleggen wat verzilting is (plusopdracht).</a:t>
            </a: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971E76DA-3683-C3BF-D721-22D3AF005FCB}"/>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A20401CE-898B-8BE8-C3A0-9AC6C5581AE0}"/>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Lesdoelen</a:t>
            </a:r>
            <a:endParaRPr lang="nl-NL" sz="3200" b="1" dirty="0">
              <a:solidFill>
                <a:schemeClr val="bg1"/>
              </a:solidFill>
              <a:latin typeface="Nunito"/>
            </a:endParaRPr>
          </a:p>
        </p:txBody>
      </p:sp>
    </p:spTree>
    <p:extLst>
      <p:ext uri="{BB962C8B-B14F-4D97-AF65-F5344CB8AC3E}">
        <p14:creationId xmlns:p14="http://schemas.microsoft.com/office/powerpoint/2010/main" val="340425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E0FD"/>
        </a:solidFill>
        <a:effectLst/>
      </p:bgPr>
    </p:bg>
    <p:spTree>
      <p:nvGrpSpPr>
        <p:cNvPr id="1" name=""/>
        <p:cNvGrpSpPr/>
        <p:nvPr/>
      </p:nvGrpSpPr>
      <p:grpSpPr>
        <a:xfrm>
          <a:off x="0" y="0"/>
          <a:ext cx="0" cy="0"/>
          <a:chOff x="0" y="0"/>
          <a:chExt cx="0" cy="0"/>
        </a:xfrm>
      </p:grpSpPr>
      <p:pic>
        <p:nvPicPr>
          <p:cNvPr id="3" name="Afbeelding 2" descr="Afbeelding met Graphics, grafische vormgeving, geel, patroon&#10;&#10;Door AI gegenereerde inhoud is mogelijk onjuist.">
            <a:extLst>
              <a:ext uri="{FF2B5EF4-FFF2-40B4-BE49-F238E27FC236}">
                <a16:creationId xmlns:a16="http://schemas.microsoft.com/office/drawing/2014/main" id="{593E2A60-CD6F-F798-255E-5A03E071C517}"/>
              </a:ext>
            </a:extLst>
          </p:cNvPr>
          <p:cNvPicPr>
            <a:picLocks noChangeAspect="1"/>
          </p:cNvPicPr>
          <p:nvPr/>
        </p:nvPicPr>
        <p:blipFill>
          <a:blip r:embed="rId2"/>
          <a:srcRect l="1043" t="2887" b="3929"/>
          <a:stretch>
            <a:fillRect/>
          </a:stretch>
        </p:blipFill>
        <p:spPr>
          <a:xfrm>
            <a:off x="0" y="0"/>
            <a:ext cx="12192000" cy="6858000"/>
          </a:xfrm>
          <a:prstGeom prst="rect">
            <a:avLst/>
          </a:prstGeom>
        </p:spPr>
      </p:pic>
      <p:sp>
        <p:nvSpPr>
          <p:cNvPr id="6" name="Tekstvak 3">
            <a:extLst>
              <a:ext uri="{FF2B5EF4-FFF2-40B4-BE49-F238E27FC236}">
                <a16:creationId xmlns:a16="http://schemas.microsoft.com/office/drawing/2014/main" id="{51CE5D7D-D162-73E9-FC12-B2488A7FA913}"/>
              </a:ext>
            </a:extLst>
          </p:cNvPr>
          <p:cNvSpPr txBox="1"/>
          <p:nvPr/>
        </p:nvSpPr>
        <p:spPr>
          <a:xfrm>
            <a:off x="3728690" y="4029696"/>
            <a:ext cx="4735102" cy="715089"/>
          </a:xfrm>
          <a:prstGeom prst="roundRect">
            <a:avLst/>
          </a:prstGeom>
          <a:solidFill>
            <a:srgbClr val="FFC1C2"/>
          </a:solidFill>
        </p:spPr>
        <p:txBody>
          <a:bodyPr wrap="square" lIns="91440" tIns="45720" rIns="91440" bIns="45720" rtlCol="0" anchor="t">
            <a:spAutoFit/>
          </a:bodyPr>
          <a:lstStyle/>
          <a:p>
            <a:pPr algn="ctr"/>
            <a:r>
              <a:rPr lang="nl-NL" sz="3600" b="1" dirty="0">
                <a:solidFill>
                  <a:schemeClr val="bg1"/>
                </a:solidFill>
                <a:latin typeface="Nunito"/>
              </a:rPr>
              <a:t>Tot volgende keer!</a:t>
            </a:r>
            <a:endParaRPr lang="nl-NL" sz="3600" b="1" dirty="0">
              <a:solidFill>
                <a:schemeClr val="bg1"/>
              </a:solidFill>
              <a:latin typeface="Nunito" pitchFamily="2" charset="77"/>
            </a:endParaRPr>
          </a:p>
        </p:txBody>
      </p:sp>
    </p:spTree>
    <p:extLst>
      <p:ext uri="{BB962C8B-B14F-4D97-AF65-F5344CB8AC3E}">
        <p14:creationId xmlns:p14="http://schemas.microsoft.com/office/powerpoint/2010/main" val="63796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B398169-06E5-0152-7923-8E2201B45458}"/>
              </a:ext>
            </a:extLst>
          </p:cNvPr>
          <p:cNvPicPr>
            <a:picLocks noChangeAspect="1"/>
          </p:cNvPicPr>
          <p:nvPr/>
        </p:nvPicPr>
        <p:blipFill>
          <a:blip r:embed="rId2"/>
          <a:stretch>
            <a:fillRect/>
          </a:stretch>
        </p:blipFill>
        <p:spPr>
          <a:xfrm>
            <a:off x="4101892" y="1454253"/>
            <a:ext cx="3988215" cy="3949493"/>
          </a:xfrm>
          <a:prstGeom prst="rect">
            <a:avLst/>
          </a:prstGeom>
        </p:spPr>
      </p:pic>
    </p:spTree>
    <p:extLst>
      <p:ext uri="{BB962C8B-B14F-4D97-AF65-F5344CB8AC3E}">
        <p14:creationId xmlns:p14="http://schemas.microsoft.com/office/powerpoint/2010/main" val="127783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B6E134-6B84-C63E-38CF-10F38C4D8520}"/>
              </a:ext>
            </a:extLst>
          </p:cNvPr>
          <p:cNvSpPr txBox="1"/>
          <p:nvPr/>
        </p:nvSpPr>
        <p:spPr>
          <a:xfrm>
            <a:off x="4347853" y="1977043"/>
            <a:ext cx="7116762" cy="3166824"/>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dirty="0">
                <a:latin typeface="Nunito"/>
              </a:rPr>
              <a:t>Na deze les… </a:t>
            </a:r>
          </a:p>
          <a:p>
            <a:endParaRPr lang="nl-NL" sz="2000" dirty="0">
              <a:latin typeface="Nunito" pitchFamily="2" charset="77"/>
            </a:endParaRPr>
          </a:p>
          <a:p>
            <a:pPr marL="342900" indent="-342900">
              <a:buFont typeface="Arial,Sans-Serif"/>
              <a:buChar char="•"/>
            </a:pPr>
            <a:r>
              <a:rPr lang="nl-NL" sz="2000" dirty="0">
                <a:latin typeface="Nunito"/>
              </a:rPr>
              <a:t>…kun je vertellen wat er met ons vuile verbruikte water gebeurt in de waterzuivering.</a:t>
            </a:r>
          </a:p>
          <a:p>
            <a:pPr marL="342900" indent="-342900">
              <a:buFont typeface="Arial,Sans-Serif"/>
              <a:buChar char="•"/>
            </a:pPr>
            <a:r>
              <a:rPr lang="nl-NL" sz="2000" dirty="0">
                <a:latin typeface="Nunito"/>
              </a:rPr>
              <a:t>…kun je je eigen waterverbruik berekenen.</a:t>
            </a:r>
          </a:p>
          <a:p>
            <a:pPr marL="342900" indent="-342900">
              <a:buFont typeface="Arial,Sans-Serif"/>
              <a:buChar char="•"/>
            </a:pPr>
            <a:r>
              <a:rPr lang="nl-NL" sz="2000" dirty="0">
                <a:latin typeface="Nunito"/>
              </a:rPr>
              <a:t>…ben je je bewust van waterbesparende maatregelen en kunnen hiervan voorbeelden noemen. </a:t>
            </a:r>
          </a:p>
          <a:p>
            <a:pPr marL="342900" indent="-342900">
              <a:buFont typeface="Arial,Sans-Serif"/>
              <a:buChar char="•"/>
            </a:pPr>
            <a:r>
              <a:rPr lang="nl-NL" sz="2000" dirty="0">
                <a:latin typeface="Nunito"/>
              </a:rPr>
              <a:t>…weet je hoe je een actieposter kan maken.</a:t>
            </a:r>
          </a:p>
          <a:p>
            <a:pPr marL="342900" indent="-342900">
              <a:buFont typeface="Arial,Sans-Serif"/>
              <a:buChar char="•"/>
            </a:pPr>
            <a:r>
              <a:rPr lang="nl-NL" sz="2000" dirty="0">
                <a:latin typeface="Nunito"/>
              </a:rPr>
              <a:t>…kun je uitleggen wat verzilting is (plusopdracht).</a:t>
            </a: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C814EE0C-BE85-6D78-13E4-AF012AF9BC9A}"/>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80AF7EEA-2DA3-EF1F-F265-6B44745165F8}"/>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Lesdoelen</a:t>
            </a:r>
            <a:endParaRPr lang="nl-NL" sz="3200" b="1" dirty="0">
              <a:solidFill>
                <a:schemeClr val="bg1"/>
              </a:solidFill>
              <a:latin typeface="Nunito"/>
            </a:endParaRPr>
          </a:p>
        </p:txBody>
      </p:sp>
    </p:spTree>
    <p:extLst>
      <p:ext uri="{BB962C8B-B14F-4D97-AF65-F5344CB8AC3E}">
        <p14:creationId xmlns:p14="http://schemas.microsoft.com/office/powerpoint/2010/main" val="33982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585B1F9-835B-2A6C-86D3-3CEA229B9752}"/>
              </a:ext>
            </a:extLst>
          </p:cNvPr>
          <p:cNvSpPr txBox="1"/>
          <p:nvPr/>
        </p:nvSpPr>
        <p:spPr>
          <a:xfrm>
            <a:off x="3642032" y="3307166"/>
            <a:ext cx="491341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200" b="1" dirty="0">
                <a:solidFill>
                  <a:schemeClr val="bg1"/>
                </a:solidFill>
                <a:latin typeface="Nunito"/>
              </a:rPr>
              <a:t>Let op: zet eerst de druppelende kraan aan!</a:t>
            </a:r>
            <a:endParaRPr lang="en-US" sz="3200" dirty="0">
              <a:solidFill>
                <a:schemeClr val="bg1"/>
              </a:solidFill>
            </a:endParaRPr>
          </a:p>
        </p:txBody>
      </p:sp>
      <p:sp>
        <p:nvSpPr>
          <p:cNvPr id="2" name="Tekstvak 1">
            <a:extLst>
              <a:ext uri="{FF2B5EF4-FFF2-40B4-BE49-F238E27FC236}">
                <a16:creationId xmlns:a16="http://schemas.microsoft.com/office/drawing/2014/main" id="{D75E99C8-2290-8373-190B-1AFDDA17A4AA}"/>
              </a:ext>
            </a:extLst>
          </p:cNvPr>
          <p:cNvSpPr txBox="1"/>
          <p:nvPr/>
        </p:nvSpPr>
        <p:spPr>
          <a:xfrm>
            <a:off x="1704258" y="2550762"/>
            <a:ext cx="87823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600" dirty="0">
                <a:solidFill>
                  <a:srgbClr val="56B6E8"/>
                </a:solidFill>
                <a:latin typeface="Nunito"/>
                <a:ea typeface="+mn-lt"/>
                <a:cs typeface="+mn-lt"/>
                <a:hlinkClick r:id="rId3">
                  <a:extLst>
                    <a:ext uri="{A12FA001-AC4F-418D-AE19-62706E023703}">
                      <ahyp:hlinkClr xmlns:ahyp="http://schemas.microsoft.com/office/drawing/2018/hyperlinkcolor" val="tx"/>
                    </a:ext>
                  </a:extLst>
                </a:hlinkClick>
              </a:rPr>
              <a:t>Zie filmpje Klokhuis</a:t>
            </a:r>
            <a:endParaRPr lang="nl-NL" sz="3600" u="sng" dirty="0">
              <a:solidFill>
                <a:srgbClr val="56B6E8"/>
              </a:solidFill>
              <a:latin typeface="Nunito"/>
              <a:hlinkClick r:id="rId3">
                <a:extLst>
                  <a:ext uri="{A12FA001-AC4F-418D-AE19-62706E023703}">
                    <ahyp:hlinkClr xmlns:ahyp="http://schemas.microsoft.com/office/drawing/2018/hyperlinkcolor" val="tx"/>
                  </a:ext>
                </a:extLst>
              </a:hlinkClick>
            </a:endParaRPr>
          </a:p>
        </p:txBody>
      </p:sp>
      <p:pic>
        <p:nvPicPr>
          <p:cNvPr id="11" name="Afbeelding 10">
            <a:extLst>
              <a:ext uri="{FF2B5EF4-FFF2-40B4-BE49-F238E27FC236}">
                <a16:creationId xmlns:a16="http://schemas.microsoft.com/office/drawing/2014/main" id="{738E34F6-F8F8-F692-BE2A-3FC39249224A}"/>
              </a:ext>
            </a:extLst>
          </p:cNvPr>
          <p:cNvPicPr>
            <a:picLocks noChangeAspect="1"/>
          </p:cNvPicPr>
          <p:nvPr/>
        </p:nvPicPr>
        <p:blipFill>
          <a:blip r:embed="rId4"/>
          <a:stretch>
            <a:fillRect/>
          </a:stretch>
        </p:blipFill>
        <p:spPr>
          <a:xfrm>
            <a:off x="1092523" y="499806"/>
            <a:ext cx="2370566" cy="5620775"/>
          </a:xfrm>
          <a:prstGeom prst="rect">
            <a:avLst/>
          </a:prstGeom>
        </p:spPr>
      </p:pic>
    </p:spTree>
    <p:extLst>
      <p:ext uri="{BB962C8B-B14F-4D97-AF65-F5344CB8AC3E}">
        <p14:creationId xmlns:p14="http://schemas.microsoft.com/office/powerpoint/2010/main" val="250895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E0FD"/>
        </a:solidFill>
        <a:effectLst/>
      </p:bgPr>
    </p:bg>
    <p:spTree>
      <p:nvGrpSpPr>
        <p:cNvPr id="1" name="">
          <a:extLst>
            <a:ext uri="{FF2B5EF4-FFF2-40B4-BE49-F238E27FC236}">
              <a16:creationId xmlns:a16="http://schemas.microsoft.com/office/drawing/2014/main" id="{1EBAB0E9-8D3D-B9E4-BD8C-8F77D4219C00}"/>
            </a:ext>
          </a:extLst>
        </p:cNvPr>
        <p:cNvGrpSpPr/>
        <p:nvPr/>
      </p:nvGrpSpPr>
      <p:grpSpPr>
        <a:xfrm>
          <a:off x="0" y="0"/>
          <a:ext cx="0" cy="0"/>
          <a:chOff x="0" y="0"/>
          <a:chExt cx="0" cy="0"/>
        </a:xfrm>
      </p:grpSpPr>
      <p:sp>
        <p:nvSpPr>
          <p:cNvPr id="2" name="Tekstvak 4">
            <a:extLst>
              <a:ext uri="{FF2B5EF4-FFF2-40B4-BE49-F238E27FC236}">
                <a16:creationId xmlns:a16="http://schemas.microsoft.com/office/drawing/2014/main" id="{CF80A651-1A8A-ED1A-6A12-099159096219}"/>
              </a:ext>
            </a:extLst>
          </p:cNvPr>
          <p:cNvSpPr txBox="1"/>
          <p:nvPr/>
        </p:nvSpPr>
        <p:spPr>
          <a:xfrm>
            <a:off x="1508653" y="2535000"/>
            <a:ext cx="9173825" cy="1804749"/>
          </a:xfrm>
          <a:prstGeom prst="roundRect">
            <a:avLst/>
          </a:prstGeom>
          <a:solidFill>
            <a:schemeClr val="bg1"/>
          </a:solidFill>
        </p:spPr>
        <p:txBody>
          <a:bodyPr wrap="square" lIns="91440" tIns="45720" rIns="91440" bIns="45720" rtlCol="0" anchor="t">
            <a:spAutoFit/>
          </a:bodyPr>
          <a:lstStyle/>
          <a:p>
            <a:r>
              <a:rPr lang="nl-NL" sz="2800" b="1" dirty="0">
                <a:latin typeface="Nunito"/>
              </a:rPr>
              <a:t>Rekenen maar!</a:t>
            </a:r>
            <a:endParaRPr lang="en-US" sz="2800" dirty="0">
              <a:latin typeface="Nunito"/>
            </a:endParaRPr>
          </a:p>
          <a:p>
            <a:r>
              <a:rPr lang="nl-NL" sz="2400" dirty="0">
                <a:latin typeface="Aptos"/>
              </a:rPr>
              <a:t>Hoeveel milliliter water is er in de maatbeker gedruppeld tijdens het filmpje? Hoeveel zou dat zijn in een uur? En in een dag? Een weekend? Of een schoolvakantie?</a:t>
            </a:r>
            <a:endParaRPr lang="nl-NL" dirty="0">
              <a:latin typeface="Aptos" panose="02110004020202020204"/>
            </a:endParaRPr>
          </a:p>
        </p:txBody>
      </p:sp>
      <p:pic>
        <p:nvPicPr>
          <p:cNvPr id="3" name="Afbeelding 2" descr="Afbeelding met zwart, licht&#10;&#10;Door AI gegenereerde inhoud is mogelijk onjuist.">
            <a:extLst>
              <a:ext uri="{FF2B5EF4-FFF2-40B4-BE49-F238E27FC236}">
                <a16:creationId xmlns:a16="http://schemas.microsoft.com/office/drawing/2014/main" id="{8B48B199-6B9A-2DAD-2E5F-002FDE8ABA79}"/>
              </a:ext>
            </a:extLst>
          </p:cNvPr>
          <p:cNvPicPr>
            <a:picLocks noChangeAspect="1"/>
          </p:cNvPicPr>
          <p:nvPr/>
        </p:nvPicPr>
        <p:blipFill>
          <a:blip r:embed="rId2"/>
          <a:stretch>
            <a:fillRect/>
          </a:stretch>
        </p:blipFill>
        <p:spPr>
          <a:xfrm>
            <a:off x="10028464" y="432513"/>
            <a:ext cx="1714500" cy="5619750"/>
          </a:xfrm>
          <a:prstGeom prst="rect">
            <a:avLst/>
          </a:prstGeom>
        </p:spPr>
      </p:pic>
    </p:spTree>
    <p:extLst>
      <p:ext uri="{BB962C8B-B14F-4D97-AF65-F5344CB8AC3E}">
        <p14:creationId xmlns:p14="http://schemas.microsoft.com/office/powerpoint/2010/main" val="329565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p:cNvGrpSpPr/>
        <p:nvPr/>
      </p:nvGrpSpPr>
      <p:grpSpPr>
        <a:xfrm>
          <a:off x="0" y="0"/>
          <a:ext cx="0" cy="0"/>
          <a:chOff x="0" y="0"/>
          <a:chExt cx="0" cy="0"/>
        </a:xfrm>
      </p:grpSpPr>
      <p:sp>
        <p:nvSpPr>
          <p:cNvPr id="8" name="Tekstvak 4">
            <a:extLst>
              <a:ext uri="{FF2B5EF4-FFF2-40B4-BE49-F238E27FC236}">
                <a16:creationId xmlns:a16="http://schemas.microsoft.com/office/drawing/2014/main" id="{C31B96BC-259F-89A0-3A48-63F4A8786BC7}"/>
              </a:ext>
            </a:extLst>
          </p:cNvPr>
          <p:cNvSpPr txBox="1"/>
          <p:nvPr/>
        </p:nvSpPr>
        <p:spPr>
          <a:xfrm>
            <a:off x="2539354" y="909658"/>
            <a:ext cx="9173825" cy="4869418"/>
          </a:xfrm>
          <a:prstGeom prst="roundRect">
            <a:avLst/>
          </a:prstGeom>
          <a:solidFill>
            <a:schemeClr val="bg1"/>
          </a:solidFill>
        </p:spPr>
        <p:txBody>
          <a:bodyPr wrap="square" lIns="91440" tIns="45720" rIns="91440" bIns="45720" rtlCol="0" anchor="t">
            <a:spAutoFit/>
          </a:bodyPr>
          <a:lstStyle/>
          <a:p>
            <a:r>
              <a:rPr lang="nl-NL" sz="2800" b="1" dirty="0">
                <a:latin typeface="Nunito"/>
              </a:rPr>
              <a:t>Hoe loopt ons water?</a:t>
            </a:r>
          </a:p>
          <a:p>
            <a:r>
              <a:rPr lang="nl-NL" sz="2800" dirty="0">
                <a:latin typeface="Nunito"/>
              </a:rPr>
              <a:t>Ons drinkwater komt via buizen naar ons huis en naar onze school. Wanneer we water gebruiken, wordt het daarna als afvalwater via rioolbuizen naar het waterschap vervoerd. Daar wordt het water schoongemaakt. Het schone water gaat daarna weer de natuur in. Een waterwinningsbedrijf haalt water uit een natuurlijke bron. Hier wordt weer drinkwater van gemaakt. De watervoorraad op aarde is niet oneindig, we moeten dus zuinig doen met water. </a:t>
            </a:r>
            <a:endParaRPr lang="nl-NL" dirty="0"/>
          </a:p>
        </p:txBody>
      </p:sp>
      <p:pic>
        <p:nvPicPr>
          <p:cNvPr id="10" name="Afbeelding 24" descr="Afbeelding met clipart, emoticon, smiley, illustratie&#10;&#10;Door AI gegenereerde inhoud is mogelijk onjuist.">
            <a:extLst>
              <a:ext uri="{FF2B5EF4-FFF2-40B4-BE49-F238E27FC236}">
                <a16:creationId xmlns:a16="http://schemas.microsoft.com/office/drawing/2014/main" id="{53ABAD1B-AF52-27D5-97C5-82EA79D8DFBD}"/>
              </a:ext>
            </a:extLst>
          </p:cNvPr>
          <p:cNvPicPr>
            <a:picLocks noChangeAspect="1"/>
          </p:cNvPicPr>
          <p:nvPr/>
        </p:nvPicPr>
        <p:blipFill>
          <a:blip r:embed="rId2"/>
          <a:stretch>
            <a:fillRect/>
          </a:stretch>
        </p:blipFill>
        <p:spPr>
          <a:xfrm>
            <a:off x="780878" y="2256402"/>
            <a:ext cx="2017757" cy="2169619"/>
          </a:xfrm>
          <a:prstGeom prst="rect">
            <a:avLst/>
          </a:prstGeom>
        </p:spPr>
      </p:pic>
    </p:spTree>
    <p:extLst>
      <p:ext uri="{BB962C8B-B14F-4D97-AF65-F5344CB8AC3E}">
        <p14:creationId xmlns:p14="http://schemas.microsoft.com/office/powerpoint/2010/main" val="219167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p:cNvGrpSpPr/>
        <p:nvPr/>
      </p:nvGrpSpPr>
      <p:grpSpPr>
        <a:xfrm>
          <a:off x="0" y="0"/>
          <a:ext cx="0" cy="0"/>
          <a:chOff x="0" y="0"/>
          <a:chExt cx="0" cy="0"/>
        </a:xfrm>
      </p:grpSpPr>
      <p:pic>
        <p:nvPicPr>
          <p:cNvPr id="2" name="Picture 1" descr="Afbeelding met diagram, schermopname&#10;&#10;Automatisch gegenereerde beschrijving">
            <a:extLst>
              <a:ext uri="{FF2B5EF4-FFF2-40B4-BE49-F238E27FC236}">
                <a16:creationId xmlns:a16="http://schemas.microsoft.com/office/drawing/2014/main" id="{C5A9038B-9DA4-E224-1A0E-619781EE86AB}"/>
              </a:ext>
            </a:extLst>
          </p:cNvPr>
          <p:cNvPicPr>
            <a:picLocks noChangeAspect="1"/>
          </p:cNvPicPr>
          <p:nvPr/>
        </p:nvPicPr>
        <p:blipFill>
          <a:blip r:embed="rId2"/>
          <a:stretch>
            <a:fillRect/>
          </a:stretch>
        </p:blipFill>
        <p:spPr>
          <a:xfrm>
            <a:off x="3493385" y="1157561"/>
            <a:ext cx="8140988" cy="5224318"/>
          </a:xfrm>
          <a:prstGeom prst="rect">
            <a:avLst/>
          </a:prstGeom>
        </p:spPr>
      </p:pic>
      <p:sp>
        <p:nvSpPr>
          <p:cNvPr id="4" name="Afgeronde rechthoek 17">
            <a:extLst>
              <a:ext uri="{FF2B5EF4-FFF2-40B4-BE49-F238E27FC236}">
                <a16:creationId xmlns:a16="http://schemas.microsoft.com/office/drawing/2014/main" id="{FC7C2966-8208-D025-32EE-514D834440F8}"/>
              </a:ext>
            </a:extLst>
          </p:cNvPr>
          <p:cNvSpPr/>
          <p:nvPr/>
        </p:nvSpPr>
        <p:spPr>
          <a:xfrm rot="10800000" flipV="1">
            <a:off x="240067" y="332761"/>
            <a:ext cx="4958254" cy="61524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rgbClr val="000000"/>
                </a:solidFill>
                <a:latin typeface="Nunito"/>
              </a:rPr>
              <a:t>Natuurlijke waterkringloop</a:t>
            </a:r>
            <a:endParaRPr lang="en-US" dirty="0"/>
          </a:p>
        </p:txBody>
      </p:sp>
      <p:sp>
        <p:nvSpPr>
          <p:cNvPr id="5" name="Afgeronde rechthoek 17">
            <a:extLst>
              <a:ext uri="{FF2B5EF4-FFF2-40B4-BE49-F238E27FC236}">
                <a16:creationId xmlns:a16="http://schemas.microsoft.com/office/drawing/2014/main" id="{808FBD70-607A-EA7E-B126-588CFBD2C926}"/>
              </a:ext>
            </a:extLst>
          </p:cNvPr>
          <p:cNvSpPr/>
          <p:nvPr/>
        </p:nvSpPr>
        <p:spPr>
          <a:xfrm rot="10680000" flipV="1">
            <a:off x="3774677" y="1376066"/>
            <a:ext cx="1057037" cy="177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1200" b="1" dirty="0">
                <a:solidFill>
                  <a:srgbClr val="000000"/>
                </a:solidFill>
                <a:latin typeface="Nunito"/>
              </a:rPr>
              <a:t>verdampen </a:t>
            </a:r>
            <a:endParaRPr lang="nl-NL" sz="1000"/>
          </a:p>
        </p:txBody>
      </p:sp>
      <p:sp>
        <p:nvSpPr>
          <p:cNvPr id="15" name="Afgeronde rechthoek 17">
            <a:extLst>
              <a:ext uri="{FF2B5EF4-FFF2-40B4-BE49-F238E27FC236}">
                <a16:creationId xmlns:a16="http://schemas.microsoft.com/office/drawing/2014/main" id="{066C0E72-4225-AA5A-40B8-FA8031F19581}"/>
              </a:ext>
            </a:extLst>
          </p:cNvPr>
          <p:cNvSpPr/>
          <p:nvPr/>
        </p:nvSpPr>
        <p:spPr>
          <a:xfrm rot="10680000" flipV="1">
            <a:off x="8284648" y="1163901"/>
            <a:ext cx="1147037" cy="267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1200" b="1" dirty="0">
                <a:solidFill>
                  <a:srgbClr val="000000"/>
                </a:solidFill>
                <a:latin typeface="Nunito"/>
              </a:rPr>
              <a:t>verplaatsen </a:t>
            </a:r>
            <a:endParaRPr lang="nl-NL" sz="1000" dirty="0"/>
          </a:p>
        </p:txBody>
      </p:sp>
      <p:sp>
        <p:nvSpPr>
          <p:cNvPr id="16" name="Afgeronde rechthoek 17">
            <a:extLst>
              <a:ext uri="{FF2B5EF4-FFF2-40B4-BE49-F238E27FC236}">
                <a16:creationId xmlns:a16="http://schemas.microsoft.com/office/drawing/2014/main" id="{44838859-18E9-6277-F965-14A55DBBC3A7}"/>
              </a:ext>
            </a:extLst>
          </p:cNvPr>
          <p:cNvSpPr/>
          <p:nvPr/>
        </p:nvSpPr>
        <p:spPr>
          <a:xfrm rot="10680000" flipV="1">
            <a:off x="10532503" y="1076976"/>
            <a:ext cx="973037" cy="201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nl-NL" sz="1200" b="1" dirty="0">
                <a:solidFill>
                  <a:srgbClr val="000000"/>
                </a:solidFill>
                <a:latin typeface="Nunito"/>
              </a:rPr>
              <a:t>afstromen </a:t>
            </a:r>
            <a:endParaRPr lang="nl-NL" sz="1000" dirty="0"/>
          </a:p>
        </p:txBody>
      </p:sp>
      <p:sp>
        <p:nvSpPr>
          <p:cNvPr id="17" name="Afgeronde rechthoek 17">
            <a:extLst>
              <a:ext uri="{FF2B5EF4-FFF2-40B4-BE49-F238E27FC236}">
                <a16:creationId xmlns:a16="http://schemas.microsoft.com/office/drawing/2014/main" id="{5E32AE7A-327C-F3AA-C4BC-1420D6260BB9}"/>
              </a:ext>
            </a:extLst>
          </p:cNvPr>
          <p:cNvSpPr/>
          <p:nvPr/>
        </p:nvSpPr>
        <p:spPr>
          <a:xfrm rot="10680000" flipV="1">
            <a:off x="5433772" y="1245702"/>
            <a:ext cx="2317037" cy="225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nl-NL" sz="1200" b="1" dirty="0">
                <a:solidFill>
                  <a:srgbClr val="000000"/>
                </a:solidFill>
                <a:latin typeface="Nunito"/>
              </a:rPr>
              <a:t>Neerslag in de grond zakken </a:t>
            </a:r>
            <a:endParaRPr lang="nl-NL" sz="1000" dirty="0"/>
          </a:p>
        </p:txBody>
      </p:sp>
    </p:spTree>
    <p:extLst>
      <p:ext uri="{BB962C8B-B14F-4D97-AF65-F5344CB8AC3E}">
        <p14:creationId xmlns:p14="http://schemas.microsoft.com/office/powerpoint/2010/main" val="357728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F61AABF2-94EF-F817-A75C-926554B41203}"/>
              </a:ext>
            </a:extLst>
          </p:cNvPr>
          <p:cNvCxnSpPr/>
          <p:nvPr/>
        </p:nvCxnSpPr>
        <p:spPr>
          <a:xfrm flipH="1" flipV="1">
            <a:off x="3264429" y="1735286"/>
            <a:ext cx="1023257" cy="1008779"/>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 name="Rechte verbindingslijn 5">
            <a:extLst>
              <a:ext uri="{FF2B5EF4-FFF2-40B4-BE49-F238E27FC236}">
                <a16:creationId xmlns:a16="http://schemas.microsoft.com/office/drawing/2014/main" id="{7031A978-5666-719F-E4C5-1EDFA1C153DA}"/>
              </a:ext>
            </a:extLst>
          </p:cNvPr>
          <p:cNvCxnSpPr>
            <a:cxnSpLocks/>
          </p:cNvCxnSpPr>
          <p:nvPr/>
        </p:nvCxnSpPr>
        <p:spPr>
          <a:xfrm flipH="1">
            <a:off x="2586333" y="3730209"/>
            <a:ext cx="1175658" cy="69298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F42A7E58-4F8F-2220-D697-F2B382CAE34E}"/>
              </a:ext>
            </a:extLst>
          </p:cNvPr>
          <p:cNvCxnSpPr>
            <a:cxnSpLocks/>
          </p:cNvCxnSpPr>
          <p:nvPr/>
        </p:nvCxnSpPr>
        <p:spPr>
          <a:xfrm flipV="1">
            <a:off x="6790452" y="1295400"/>
            <a:ext cx="372348" cy="1400664"/>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1" name="Rechte verbindingslijn 10">
            <a:extLst>
              <a:ext uri="{FF2B5EF4-FFF2-40B4-BE49-F238E27FC236}">
                <a16:creationId xmlns:a16="http://schemas.microsoft.com/office/drawing/2014/main" id="{51CEC9F0-921B-451C-EE16-B5DC10CD5E5B}"/>
              </a:ext>
            </a:extLst>
          </p:cNvPr>
          <p:cNvCxnSpPr>
            <a:cxnSpLocks/>
          </p:cNvCxnSpPr>
          <p:nvPr/>
        </p:nvCxnSpPr>
        <p:spPr>
          <a:xfrm flipV="1">
            <a:off x="5953369" y="3929743"/>
            <a:ext cx="0" cy="13716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68354964-7EB0-AF17-90E0-2B9859B2572F}"/>
              </a:ext>
            </a:extLst>
          </p:cNvPr>
          <p:cNvCxnSpPr/>
          <p:nvPr/>
        </p:nvCxnSpPr>
        <p:spPr>
          <a:xfrm flipH="1" flipV="1">
            <a:off x="7453119" y="3727900"/>
            <a:ext cx="1023257" cy="1008779"/>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 name="Afgeronde rechthoek 17">
            <a:extLst>
              <a:ext uri="{FF2B5EF4-FFF2-40B4-BE49-F238E27FC236}">
                <a16:creationId xmlns:a16="http://schemas.microsoft.com/office/drawing/2014/main" id="{BA7DA85B-6368-8452-F659-D5C9FAC2D94A}"/>
              </a:ext>
            </a:extLst>
          </p:cNvPr>
          <p:cNvSpPr/>
          <p:nvPr/>
        </p:nvSpPr>
        <p:spPr>
          <a:xfrm rot="10800000" flipV="1">
            <a:off x="3696677" y="2696066"/>
            <a:ext cx="4141037" cy="1233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rgbClr val="000000"/>
                </a:solidFill>
                <a:latin typeface="Nunito"/>
              </a:rPr>
              <a:t>Waar gebruiken jullie </a:t>
            </a:r>
          </a:p>
          <a:p>
            <a:pPr algn="ctr"/>
            <a:r>
              <a:rPr lang="nl-NL" sz="2800" b="1" dirty="0">
                <a:solidFill>
                  <a:srgbClr val="000000"/>
                </a:solidFill>
                <a:latin typeface="Nunito"/>
              </a:rPr>
              <a:t>water voor? </a:t>
            </a:r>
          </a:p>
        </p:txBody>
      </p:sp>
    </p:spTree>
    <p:extLst>
      <p:ext uri="{BB962C8B-B14F-4D97-AF65-F5344CB8AC3E}">
        <p14:creationId xmlns:p14="http://schemas.microsoft.com/office/powerpoint/2010/main" val="286406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4A5D7006-7F0C-1474-9A4B-FEB237241B7E}"/>
              </a:ext>
            </a:extLst>
          </p:cNvPr>
          <p:cNvSpPr/>
          <p:nvPr/>
        </p:nvSpPr>
        <p:spPr>
          <a:xfrm rot="10800000" flipV="1">
            <a:off x="291443" y="1330610"/>
            <a:ext cx="11160000" cy="768996"/>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Hoeveel water verbruikt jullie klas?</a:t>
            </a:r>
            <a:endParaRPr lang="nl-NL" b="1" dirty="0">
              <a:solidFill>
                <a:schemeClr val="tx1"/>
              </a:solidFill>
              <a:latin typeface="Nunito"/>
            </a:endParaRPr>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13A4D317-045C-B025-6781-29FFF09551B2}"/>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3" name="Tekstvak 2">
            <a:extLst>
              <a:ext uri="{FF2B5EF4-FFF2-40B4-BE49-F238E27FC236}">
                <a16:creationId xmlns:a16="http://schemas.microsoft.com/office/drawing/2014/main" id="{E35D7716-ED56-6148-63FA-725E02C369BD}"/>
              </a:ext>
            </a:extLst>
          </p:cNvPr>
          <p:cNvSpPr txBox="1"/>
          <p:nvPr/>
        </p:nvSpPr>
        <p:spPr>
          <a:xfrm>
            <a:off x="291443" y="598586"/>
            <a:ext cx="3235106"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tx1"/>
                </a:solidFill>
                <a:latin typeface="Nunito"/>
              </a:rPr>
              <a:t>Tijd voor onderzoek!</a:t>
            </a:r>
            <a:endParaRPr lang="nl-NL" sz="3200" b="1" dirty="0">
              <a:solidFill>
                <a:schemeClr val="tx1"/>
              </a:solidFill>
              <a:latin typeface="Nunito"/>
            </a:endParaRPr>
          </a:p>
        </p:txBody>
      </p:sp>
      <p:pic>
        <p:nvPicPr>
          <p:cNvPr id="4" name="Afbeelding 3">
            <a:extLst>
              <a:ext uri="{FF2B5EF4-FFF2-40B4-BE49-F238E27FC236}">
                <a16:creationId xmlns:a16="http://schemas.microsoft.com/office/drawing/2014/main" id="{60E02DEA-2A87-AF13-D49C-02B602A3F5BA}"/>
              </a:ext>
            </a:extLst>
          </p:cNvPr>
          <p:cNvPicPr>
            <a:picLocks noChangeAspect="1"/>
          </p:cNvPicPr>
          <p:nvPr/>
        </p:nvPicPr>
        <p:blipFill>
          <a:blip r:embed="rId2"/>
          <a:srcRect b="33841"/>
          <a:stretch/>
        </p:blipFill>
        <p:spPr>
          <a:xfrm>
            <a:off x="650728" y="2320852"/>
            <a:ext cx="10065353" cy="4537148"/>
          </a:xfrm>
          <a:prstGeom prst="rect">
            <a:avLst/>
          </a:prstGeom>
        </p:spPr>
      </p:pic>
      <p:sp>
        <p:nvSpPr>
          <p:cNvPr id="6" name="Tekstvak 4">
            <a:extLst>
              <a:ext uri="{FF2B5EF4-FFF2-40B4-BE49-F238E27FC236}">
                <a16:creationId xmlns:a16="http://schemas.microsoft.com/office/drawing/2014/main" id="{8033E4D3-A26A-66D4-776E-E81975F27018}"/>
              </a:ext>
            </a:extLst>
          </p:cNvPr>
          <p:cNvSpPr txBox="1"/>
          <p:nvPr/>
        </p:nvSpPr>
        <p:spPr>
          <a:xfrm>
            <a:off x="5956682" y="4400015"/>
            <a:ext cx="5606326" cy="1532334"/>
          </a:xfrm>
          <a:prstGeom prst="roundRect">
            <a:avLst/>
          </a:prstGeom>
          <a:solidFill>
            <a:srgbClr val="A5E0FD"/>
          </a:solidFill>
        </p:spPr>
        <p:txBody>
          <a:bodyPr wrap="square" lIns="91440" tIns="45720" rIns="91440" bIns="45720" rtlCol="0" anchor="t">
            <a:spAutoFit/>
          </a:bodyPr>
          <a:lstStyle/>
          <a:p>
            <a:r>
              <a:rPr lang="nl-NL" sz="2800" b="1" dirty="0">
                <a:latin typeface="Nunito"/>
              </a:rPr>
              <a:t>Vul de logboeken in en bereken het totaal- en gemiddelde verbruik van de klas. </a:t>
            </a:r>
            <a:endParaRPr lang="en-US" sz="2400" dirty="0">
              <a:latin typeface="Nunito"/>
            </a:endParaRPr>
          </a:p>
        </p:txBody>
      </p:sp>
    </p:spTree>
    <p:extLst>
      <p:ext uri="{BB962C8B-B14F-4D97-AF65-F5344CB8AC3E}">
        <p14:creationId xmlns:p14="http://schemas.microsoft.com/office/powerpoint/2010/main" val="1491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F512767-629F-D7FD-AE65-3D4434772943}"/>
              </a:ext>
            </a:extLst>
          </p:cNvPr>
          <p:cNvPicPr>
            <a:picLocks noChangeAspect="1"/>
          </p:cNvPicPr>
          <p:nvPr/>
        </p:nvPicPr>
        <p:blipFill>
          <a:blip r:embed="rId2"/>
          <a:stretch>
            <a:fillRect/>
          </a:stretch>
        </p:blipFill>
        <p:spPr>
          <a:xfrm>
            <a:off x="638992" y="1562722"/>
            <a:ext cx="8458200" cy="4440555"/>
          </a:xfrm>
          <a:prstGeom prst="rect">
            <a:avLst/>
          </a:prstGeom>
        </p:spPr>
      </p:pic>
      <p:sp>
        <p:nvSpPr>
          <p:cNvPr id="6" name="Tekstvak 4">
            <a:extLst>
              <a:ext uri="{FF2B5EF4-FFF2-40B4-BE49-F238E27FC236}">
                <a16:creationId xmlns:a16="http://schemas.microsoft.com/office/drawing/2014/main" id="{2A450901-9F11-B592-BAE4-12E3D4EFCC32}"/>
              </a:ext>
            </a:extLst>
          </p:cNvPr>
          <p:cNvSpPr txBox="1"/>
          <p:nvPr/>
        </p:nvSpPr>
        <p:spPr>
          <a:xfrm>
            <a:off x="6411778" y="1891272"/>
            <a:ext cx="4913230" cy="1532334"/>
          </a:xfrm>
          <a:prstGeom prst="roundRect">
            <a:avLst/>
          </a:prstGeom>
          <a:solidFill>
            <a:srgbClr val="F2DFEC"/>
          </a:solidFill>
        </p:spPr>
        <p:txBody>
          <a:bodyPr wrap="square" lIns="91440" tIns="45720" rIns="91440" bIns="45720" rtlCol="0" anchor="t">
            <a:spAutoFit/>
          </a:bodyPr>
          <a:lstStyle/>
          <a:p>
            <a:r>
              <a:rPr lang="nl-NL" sz="2800" b="1" dirty="0">
                <a:latin typeface="Nunito"/>
              </a:rPr>
              <a:t>Maak een actieposter voor een waterbesparende maatregel voor de school</a:t>
            </a:r>
            <a:endParaRPr lang="en-US" sz="2400" dirty="0">
              <a:latin typeface="Nunito"/>
            </a:endParaRPr>
          </a:p>
        </p:txBody>
      </p:sp>
      <p:pic>
        <p:nvPicPr>
          <p:cNvPr id="8" name="Afbeelding 7" descr="Afbeelding met clipart, Graphics, illustratie, tekenfilm&#10;&#10;Door AI gegenereerde inhoud is mogelijk onjuist.">
            <a:extLst>
              <a:ext uri="{FF2B5EF4-FFF2-40B4-BE49-F238E27FC236}">
                <a16:creationId xmlns:a16="http://schemas.microsoft.com/office/drawing/2014/main" id="{6219F6B2-A758-CF44-9D94-2D0CA433B91A}"/>
              </a:ext>
            </a:extLst>
          </p:cNvPr>
          <p:cNvPicPr>
            <a:picLocks noChangeAspect="1"/>
          </p:cNvPicPr>
          <p:nvPr/>
        </p:nvPicPr>
        <p:blipFill>
          <a:blip r:embed="rId3"/>
          <a:stretch>
            <a:fillRect/>
          </a:stretch>
        </p:blipFill>
        <p:spPr>
          <a:xfrm rot="729779">
            <a:off x="9520129" y="3508452"/>
            <a:ext cx="3094597" cy="2535832"/>
          </a:xfrm>
          <a:prstGeom prst="rect">
            <a:avLst/>
          </a:prstGeom>
        </p:spPr>
      </p:pic>
      <p:sp>
        <p:nvSpPr>
          <p:cNvPr id="10" name="Afgeronde rechthoek 18">
            <a:extLst>
              <a:ext uri="{FF2B5EF4-FFF2-40B4-BE49-F238E27FC236}">
                <a16:creationId xmlns:a16="http://schemas.microsoft.com/office/drawing/2014/main" id="{9C9A0C35-44EF-2C66-649E-0EC7A89BB608}"/>
              </a:ext>
            </a:extLst>
          </p:cNvPr>
          <p:cNvSpPr/>
          <p:nvPr/>
        </p:nvSpPr>
        <p:spPr>
          <a:xfrm rot="10800000" flipV="1">
            <a:off x="393008" y="260608"/>
            <a:ext cx="3710362" cy="768996"/>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Tijd voor actie!</a:t>
            </a:r>
            <a:endParaRPr lang="nl-NL" b="1" dirty="0">
              <a:solidFill>
                <a:schemeClr val="tx1"/>
              </a:solidFill>
              <a:latin typeface="Nunito"/>
            </a:endParaRPr>
          </a:p>
        </p:txBody>
      </p:sp>
      <p:sp>
        <p:nvSpPr>
          <p:cNvPr id="9" name="Tekstvak 4">
            <a:extLst>
              <a:ext uri="{FF2B5EF4-FFF2-40B4-BE49-F238E27FC236}">
                <a16:creationId xmlns:a16="http://schemas.microsoft.com/office/drawing/2014/main" id="{D1091594-3825-CB60-CFBF-AD599E17DB2A}"/>
              </a:ext>
            </a:extLst>
          </p:cNvPr>
          <p:cNvSpPr txBox="1"/>
          <p:nvPr/>
        </p:nvSpPr>
        <p:spPr>
          <a:xfrm>
            <a:off x="6410634" y="4752069"/>
            <a:ext cx="3885618" cy="1532334"/>
          </a:xfrm>
          <a:prstGeom prst="roundRect">
            <a:avLst/>
          </a:prstGeom>
          <a:solidFill>
            <a:srgbClr val="F2DFEC"/>
          </a:solidFill>
        </p:spPr>
        <p:txBody>
          <a:bodyPr wrap="square" lIns="91440" tIns="45720" rIns="91440" bIns="45720" rtlCol="0" anchor="t">
            <a:spAutoFit/>
          </a:bodyPr>
          <a:lstStyle/>
          <a:p>
            <a:r>
              <a:rPr lang="nl-NL" sz="2800" b="1" dirty="0">
                <a:latin typeface="Nunito"/>
              </a:rPr>
              <a:t>En test hoe je zo zuinig mogelijk handen kunt wassen</a:t>
            </a:r>
            <a:endParaRPr lang="en-US" sz="2400" dirty="0">
              <a:latin typeface="Nunito"/>
            </a:endParaRPr>
          </a:p>
        </p:txBody>
      </p:sp>
      <p:pic>
        <p:nvPicPr>
          <p:cNvPr id="2" name="Afbeelding 1" descr="Afbeelding met persoon, handschrift, kleding, tekst&#10;&#10;Door AI gegenereerde inhoud is mogelijk onjuist.">
            <a:extLst>
              <a:ext uri="{FF2B5EF4-FFF2-40B4-BE49-F238E27FC236}">
                <a16:creationId xmlns:a16="http://schemas.microsoft.com/office/drawing/2014/main" id="{74311529-0520-AB7D-E717-FA7ACAC13CFE}"/>
              </a:ext>
            </a:extLst>
          </p:cNvPr>
          <p:cNvPicPr>
            <a:picLocks noChangeAspect="1"/>
          </p:cNvPicPr>
          <p:nvPr/>
        </p:nvPicPr>
        <p:blipFill>
          <a:blip r:embed="rId4"/>
          <a:stretch>
            <a:fillRect/>
          </a:stretch>
        </p:blipFill>
        <p:spPr>
          <a:xfrm rot="-480000">
            <a:off x="433994" y="3548861"/>
            <a:ext cx="1937347" cy="2868000"/>
          </a:xfrm>
          <a:prstGeom prst="rect">
            <a:avLst/>
          </a:prstGeom>
        </p:spPr>
      </p:pic>
    </p:spTree>
    <p:extLst>
      <p:ext uri="{BB962C8B-B14F-4D97-AF65-F5344CB8AC3E}">
        <p14:creationId xmlns:p14="http://schemas.microsoft.com/office/powerpoint/2010/main" val="28096491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41c08f-3c1a-46f9-b5b9-48272c0946a0" xsi:nil="true"/>
    <lcf76f155ced4ddcb4097134ff3c332f xmlns="13222be9-607e-46c2-b058-55755d2be17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9CC7A5B314084C98F59A8F94FB05E3" ma:contentTypeVersion="12" ma:contentTypeDescription="Een nieuw document maken." ma:contentTypeScope="" ma:versionID="138f87af1d89153a51f107d500f0d123">
  <xsd:schema xmlns:xsd="http://www.w3.org/2001/XMLSchema" xmlns:xs="http://www.w3.org/2001/XMLSchema" xmlns:p="http://schemas.microsoft.com/office/2006/metadata/properties" xmlns:ns2="13222be9-607e-46c2-b058-55755d2be178" xmlns:ns3="1b41c08f-3c1a-46f9-b5b9-48272c0946a0" targetNamespace="http://schemas.microsoft.com/office/2006/metadata/properties" ma:root="true" ma:fieldsID="68927b388f70570239be3be17a9af4a6" ns2:_="" ns3:_="">
    <xsd:import namespace="13222be9-607e-46c2-b058-55755d2be178"/>
    <xsd:import namespace="1b41c08f-3c1a-46f9-b5b9-48272c0946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22be9-607e-46c2-b058-55755d2be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41c08f-3c1a-46f9-b5b9-48272c0946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bd6195a-5f59-4e18-b5f2-b31edc7b3356}" ma:internalName="TaxCatchAll" ma:showField="CatchAllData" ma:web="1b41c08f-3c1a-46f9-b5b9-48272c094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5652F-1201-4D7B-869C-81A212C488C0}">
  <ds:schemaRefs>
    <ds:schemaRef ds:uri="http://schemas.microsoft.com/office/2006/documentManagement/types"/>
    <ds:schemaRef ds:uri="http://schemas.microsoft.com/office/infopath/2007/PartnerControls"/>
    <ds:schemaRef ds:uri="1b41c08f-3c1a-46f9-b5b9-48272c0946a0"/>
    <ds:schemaRef ds:uri="http://schemas.openxmlformats.org/package/2006/metadata/core-properties"/>
    <ds:schemaRef ds:uri="http://purl.org/dc/terms/"/>
    <ds:schemaRef ds:uri="http://www.w3.org/XML/1998/namespace"/>
    <ds:schemaRef ds:uri="http://purl.org/dc/dcmitype/"/>
    <ds:schemaRef ds:uri="13222be9-607e-46c2-b058-55755d2be178"/>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CF22D74-3CF5-4609-BAC0-C0767656EB52}">
  <ds:schemaRefs>
    <ds:schemaRef ds:uri="http://schemas.microsoft.com/sharepoint/v3/contenttype/forms"/>
  </ds:schemaRefs>
</ds:datastoreItem>
</file>

<file path=customXml/itemProps3.xml><?xml version="1.0" encoding="utf-8"?>
<ds:datastoreItem xmlns:ds="http://schemas.openxmlformats.org/officeDocument/2006/customXml" ds:itemID="{4571EA98-FC10-45B4-83FB-2351FB546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22be9-607e-46c2-b058-55755d2be178"/>
    <ds:schemaRef ds:uri="1b41c08f-3c1a-46f9-b5b9-48272c094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11421</TotalTime>
  <Words>411</Words>
  <Application>Microsoft Office PowerPoint</Application>
  <PresentationFormat>Widescreen</PresentationFormat>
  <Paragraphs>49</Paragraphs>
  <Slides>17</Slides>
  <Notes>4</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Esther Titselaar | NME Schouwen-Duiveland</dc:creator>
  <cp:lastModifiedBy>Merel Koopmans</cp:lastModifiedBy>
  <cp:revision>942</cp:revision>
  <dcterms:created xsi:type="dcterms:W3CDTF">2025-06-30T10:49:32Z</dcterms:created>
  <dcterms:modified xsi:type="dcterms:W3CDTF">2026-01-20T11:04:59Z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0x010100F79CC7A5B314084C98F59A8F94FB05E3</vt:lpwstr>
  </property>
  <property fmtid="{D5CDD505-2E9C-101B-9397-08002B2CF9AE}" pid="3" name="MediaServiceImageTags">
    <vt:lpwstr/>
  </property>
</Properties>
</file>