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411" r:id="rId5"/>
    <p:sldId id="424" r:id="rId6"/>
    <p:sldId id="412" r:id="rId7"/>
    <p:sldId id="366" r:id="rId8"/>
    <p:sldId id="413" r:id="rId9"/>
    <p:sldId id="425" r:id="rId10"/>
    <p:sldId id="393" r:id="rId11"/>
    <p:sldId id="427" r:id="rId12"/>
    <p:sldId id="429" r:id="rId13"/>
    <p:sldId id="389" r:id="rId14"/>
    <p:sldId id="430" r:id="rId15"/>
    <p:sldId id="414" r:id="rId16"/>
    <p:sldId id="41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2C0F4-276E-0A8B-2EBC-3A8864FD16F2}" name="Merel Koopmans" initials="MK" userId="S::m.koopmans@ivn.nl::29289454-153a-4d79-ace8-65636c48aa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E68"/>
    <a:srgbClr val="F2DFEC"/>
    <a:srgbClr val="FFB25D"/>
    <a:srgbClr val="A5E0FD"/>
    <a:srgbClr val="A5E0FE"/>
    <a:srgbClr val="CBDD72"/>
    <a:srgbClr val="FFC1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2A800-436F-E0EA-12F4-7624F4F98CB6}" v="4" dt="2025-11-03T12:36:24.8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1"/>
  </p:normalViewPr>
  <p:slideViewPr>
    <p:cSldViewPr snapToGrid="0">
      <p:cViewPr varScale="1">
        <p:scale>
          <a:sx n="59" d="100"/>
          <a:sy n="59" d="100"/>
        </p:scale>
        <p:origin x="2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el Koopmans" userId="S::m.koopmans@ivn.nl::29289454-153a-4d79-ace8-65636c48aa2b" providerId="AD" clId="Web-{B7E136F0-AB5C-071D-6D2C-4030BABF4B0D}"/>
    <pc:docChg chg="addSld delSld modSld sldOrd">
      <pc:chgData name="Merel Koopmans" userId="S::m.koopmans@ivn.nl::29289454-153a-4d79-ace8-65636c48aa2b" providerId="AD" clId="Web-{B7E136F0-AB5C-071D-6D2C-4030BABF4B0D}" dt="2025-10-13T09:16:44.769" v="287"/>
      <pc:docMkLst>
        <pc:docMk/>
      </pc:docMkLst>
      <pc:sldChg chg="addSp delSp modSp ord">
        <pc:chgData name="Merel Koopmans" userId="S::m.koopmans@ivn.nl::29289454-153a-4d79-ace8-65636c48aa2b" providerId="AD" clId="Web-{B7E136F0-AB5C-071D-6D2C-4030BABF4B0D}" dt="2025-10-13T09:16:29.441" v="284" actId="1076"/>
        <pc:sldMkLst>
          <pc:docMk/>
          <pc:sldMk cId="1417370582" sldId="389"/>
        </pc:sldMkLst>
        <pc:spChg chg="mod">
          <ac:chgData name="Merel Koopmans" userId="S::m.koopmans@ivn.nl::29289454-153a-4d79-ace8-65636c48aa2b" providerId="AD" clId="Web-{B7E136F0-AB5C-071D-6D2C-4030BABF4B0D}" dt="2025-10-13T09:14:35.953" v="260" actId="20577"/>
          <ac:spMkLst>
            <pc:docMk/>
            <pc:sldMk cId="1417370582" sldId="389"/>
            <ac:spMk id="28" creationId="{A602671F-5765-A51F-DCF7-0AFA850B57B4}"/>
          </ac:spMkLst>
        </pc:spChg>
        <pc:picChg chg="add mod">
          <ac:chgData name="Merel Koopmans" userId="S::m.koopmans@ivn.nl::29289454-153a-4d79-ace8-65636c48aa2b" providerId="AD" clId="Web-{B7E136F0-AB5C-071D-6D2C-4030BABF4B0D}" dt="2025-10-13T09:16:29.441" v="284" actId="1076"/>
          <ac:picMkLst>
            <pc:docMk/>
            <pc:sldMk cId="1417370582" sldId="389"/>
            <ac:picMk id="3" creationId="{50DE8DB3-2529-3574-720A-525D9EDAF068}"/>
          </ac:picMkLst>
        </pc:picChg>
      </pc:sldChg>
      <pc:sldChg chg="modSp">
        <pc:chgData name="Merel Koopmans" userId="S::m.koopmans@ivn.nl::29289454-153a-4d79-ace8-65636c48aa2b" providerId="AD" clId="Web-{B7E136F0-AB5C-071D-6D2C-4030BABF4B0D}" dt="2025-10-13T09:14:03.031" v="239"/>
        <pc:sldMkLst>
          <pc:docMk/>
          <pc:sldMk cId="1129925802" sldId="427"/>
        </pc:sldMkLst>
        <pc:picChg chg="mod modCrop">
          <ac:chgData name="Merel Koopmans" userId="S::m.koopmans@ivn.nl::29289454-153a-4d79-ace8-65636c48aa2b" providerId="AD" clId="Web-{B7E136F0-AB5C-071D-6D2C-4030BABF4B0D}" dt="2025-10-13T09:14:03.031" v="239"/>
          <ac:picMkLst>
            <pc:docMk/>
            <pc:sldMk cId="1129925802" sldId="427"/>
            <ac:picMk id="5" creationId="{F536594C-0B1C-6232-5798-D8FFA69C4B95}"/>
          </ac:picMkLst>
        </pc:picChg>
      </pc:sldChg>
      <pc:sldChg chg="addSp delSp modSp add replId">
        <pc:chgData name="Merel Koopmans" userId="S::m.koopmans@ivn.nl::29289454-153a-4d79-ace8-65636c48aa2b" providerId="AD" clId="Web-{B7E136F0-AB5C-071D-6D2C-4030BABF4B0D}" dt="2025-10-13T09:13:48.499" v="237" actId="14100"/>
        <pc:sldMkLst>
          <pc:docMk/>
          <pc:sldMk cId="666285652" sldId="429"/>
        </pc:sldMkLst>
        <pc:spChg chg="mod">
          <ac:chgData name="Merel Koopmans" userId="S::m.koopmans@ivn.nl::29289454-153a-4d79-ace8-65636c48aa2b" providerId="AD" clId="Web-{B7E136F0-AB5C-071D-6D2C-4030BABF4B0D}" dt="2025-10-13T09:09:34.677" v="42" actId="20577"/>
          <ac:spMkLst>
            <pc:docMk/>
            <pc:sldMk cId="666285652" sldId="429"/>
            <ac:spMk id="3" creationId="{6FE491F3-46DA-25A2-F6B8-DEE6EBA018DF}"/>
          </ac:spMkLst>
        </pc:spChg>
        <pc:spChg chg="mod">
          <ac:chgData name="Merel Koopmans" userId="S::m.koopmans@ivn.nl::29289454-153a-4d79-ace8-65636c48aa2b" providerId="AD" clId="Web-{B7E136F0-AB5C-071D-6D2C-4030BABF4B0D}" dt="2025-10-13T09:13:48.499" v="237" actId="14100"/>
          <ac:spMkLst>
            <pc:docMk/>
            <pc:sldMk cId="666285652" sldId="429"/>
            <ac:spMk id="6" creationId="{B39C1A5B-8D66-7662-4271-A5C6329DF176}"/>
          </ac:spMkLst>
        </pc:spChg>
        <pc:spChg chg="mod">
          <ac:chgData name="Merel Koopmans" userId="S::m.koopmans@ivn.nl::29289454-153a-4d79-ace8-65636c48aa2b" providerId="AD" clId="Web-{B7E136F0-AB5C-071D-6D2C-4030BABF4B0D}" dt="2025-10-13T09:09:42.115" v="47" actId="20577"/>
          <ac:spMkLst>
            <pc:docMk/>
            <pc:sldMk cId="666285652" sldId="429"/>
            <ac:spMk id="19" creationId="{A1F0EB82-47CC-9A11-5BCE-A0F43C3D3D54}"/>
          </ac:spMkLst>
        </pc:spChg>
        <pc:picChg chg="add mod">
          <ac:chgData name="Merel Koopmans" userId="S::m.koopmans@ivn.nl::29289454-153a-4d79-ace8-65636c48aa2b" providerId="AD" clId="Web-{B7E136F0-AB5C-071D-6D2C-4030BABF4B0D}" dt="2025-10-13T09:11:27.196" v="51" actId="1076"/>
          <ac:picMkLst>
            <pc:docMk/>
            <pc:sldMk cId="666285652" sldId="429"/>
            <ac:picMk id="2" creationId="{E00C467D-4429-5826-8438-E3F65CD5691D}"/>
          </ac:picMkLst>
        </pc:picChg>
      </pc:sldChg>
      <pc:sldChg chg="add replId">
        <pc:chgData name="Merel Koopmans" userId="S::m.koopmans@ivn.nl::29289454-153a-4d79-ace8-65636c48aa2b" providerId="AD" clId="Web-{B7E136F0-AB5C-071D-6D2C-4030BABF4B0D}" dt="2025-10-13T09:16:42.878" v="286"/>
        <pc:sldMkLst>
          <pc:docMk/>
          <pc:sldMk cId="2926908627" sldId="430"/>
        </pc:sldMkLst>
      </pc:sldChg>
    </pc:docChg>
  </pc:docChgLst>
  <pc:docChgLst>
    <pc:chgData name="Esther Titselaar | NME Schouwen-Duiveland" userId="S::esther.titselaar_nmesd.nl#ext#@ivnned.onmicrosoft.com::e57d5d75-1b6e-409e-8f10-af6bdd830337" providerId="AD" clId="Web-{88AF19FD-3E0B-43D1-0458-89836E24BC4B}"/>
    <pc:docChg chg="modSld">
      <pc:chgData name="Esther Titselaar | NME Schouwen-Duiveland" userId="S::esther.titselaar_nmesd.nl#ext#@ivnned.onmicrosoft.com::e57d5d75-1b6e-409e-8f10-af6bdd830337" providerId="AD" clId="Web-{88AF19FD-3E0B-43D1-0458-89836E24BC4B}" dt="2025-10-27T09:59:03.357" v="204" actId="1076"/>
      <pc:docMkLst>
        <pc:docMk/>
      </pc:docMkLst>
      <pc:sldChg chg="addSp delSp modSp">
        <pc:chgData name="Esther Titselaar | NME Schouwen-Duiveland" userId="S::esther.titselaar_nmesd.nl#ext#@ivnned.onmicrosoft.com::e57d5d75-1b6e-409e-8f10-af6bdd830337" providerId="AD" clId="Web-{88AF19FD-3E0B-43D1-0458-89836E24BC4B}" dt="2025-10-27T09:55:02.458" v="62" actId="20577"/>
        <pc:sldMkLst>
          <pc:docMk/>
          <pc:sldMk cId="2508955254" sldId="366"/>
        </pc:sldMkLst>
        <pc:spChg chg="add mod">
          <ac:chgData name="Esther Titselaar | NME Schouwen-Duiveland" userId="S::esther.titselaar_nmesd.nl#ext#@ivnned.onmicrosoft.com::e57d5d75-1b6e-409e-8f10-af6bdd830337" providerId="AD" clId="Web-{88AF19FD-3E0B-43D1-0458-89836E24BC4B}" dt="2025-10-27T09:55:02.458" v="62" actId="20577"/>
          <ac:spMkLst>
            <pc:docMk/>
            <pc:sldMk cId="2508955254" sldId="366"/>
            <ac:spMk id="7" creationId="{0585B1F9-835B-2A6C-86D3-3CEA229B9752}"/>
          </ac:spMkLst>
        </pc:spChg>
        <pc:picChg chg="add mod">
          <ac:chgData name="Esther Titselaar | NME Schouwen-Duiveland" userId="S::esther.titselaar_nmesd.nl#ext#@ivnned.onmicrosoft.com::e57d5d75-1b6e-409e-8f10-af6bdd830337" providerId="AD" clId="Web-{88AF19FD-3E0B-43D1-0458-89836E24BC4B}" dt="2025-10-27T09:54:17.754" v="48" actId="1076"/>
          <ac:picMkLst>
            <pc:docMk/>
            <pc:sldMk cId="2508955254" sldId="366"/>
            <ac:picMk id="3" creationId="{59580764-680E-A926-5AF8-538AD9F56017}"/>
          </ac:picMkLst>
        </pc:picChg>
        <pc:picChg chg="add mod">
          <ac:chgData name="Esther Titselaar | NME Schouwen-Duiveland" userId="S::esther.titselaar_nmesd.nl#ext#@ivnned.onmicrosoft.com::e57d5d75-1b6e-409e-8f10-af6bdd830337" providerId="AD" clId="Web-{88AF19FD-3E0B-43D1-0458-89836E24BC4B}" dt="2025-10-27T09:54:56.146" v="57" actId="1076"/>
          <ac:picMkLst>
            <pc:docMk/>
            <pc:sldMk cId="2508955254" sldId="366"/>
            <ac:picMk id="5" creationId="{2C95E945-BF63-FAFD-0C3C-7FE7F843ECD0}"/>
          </ac:picMkLst>
        </pc:picChg>
      </pc:sldChg>
      <pc:sldChg chg="delSp modSp">
        <pc:chgData name="Esther Titselaar | NME Schouwen-Duiveland" userId="S::esther.titselaar_nmesd.nl#ext#@ivnned.onmicrosoft.com::e57d5d75-1b6e-409e-8f10-af6bdd830337" providerId="AD" clId="Web-{88AF19FD-3E0B-43D1-0458-89836E24BC4B}" dt="2025-10-27T09:59:03.357" v="204" actId="1076"/>
        <pc:sldMkLst>
          <pc:docMk/>
          <pc:sldMk cId="1417370582" sldId="389"/>
        </pc:sldMkLst>
        <pc:picChg chg="mod">
          <ac:chgData name="Esther Titselaar | NME Schouwen-Duiveland" userId="S::esther.titselaar_nmesd.nl#ext#@ivnned.onmicrosoft.com::e57d5d75-1b6e-409e-8f10-af6bdd830337" providerId="AD" clId="Web-{88AF19FD-3E0B-43D1-0458-89836E24BC4B}" dt="2025-10-27T09:59:03.357" v="204" actId="1076"/>
          <ac:picMkLst>
            <pc:docMk/>
            <pc:sldMk cId="1417370582" sldId="389"/>
            <ac:picMk id="3" creationId="{50DE8DB3-2529-3574-720A-525D9EDAF068}"/>
          </ac:picMkLst>
        </pc:picChg>
      </pc:sldChg>
      <pc:sldChg chg="modSp">
        <pc:chgData name="Esther Titselaar | NME Schouwen-Duiveland" userId="S::esther.titselaar_nmesd.nl#ext#@ivnned.onmicrosoft.com::e57d5d75-1b6e-409e-8f10-af6bdd830337" providerId="AD" clId="Web-{88AF19FD-3E0B-43D1-0458-89836E24BC4B}" dt="2025-10-27T09:57:03.258" v="165" actId="688"/>
        <pc:sldMkLst>
          <pc:docMk/>
          <pc:sldMk cId="2864062822" sldId="393"/>
        </pc:sldMkLst>
        <pc:spChg chg="mod">
          <ac:chgData name="Esther Titselaar | NME Schouwen-Duiveland" userId="S::esther.titselaar_nmesd.nl#ext#@ivnned.onmicrosoft.com::e57d5d75-1b6e-409e-8f10-af6bdd830337" providerId="AD" clId="Web-{88AF19FD-3E0B-43D1-0458-89836E24BC4B}" dt="2025-10-27T09:56:57.632" v="160"/>
          <ac:spMkLst>
            <pc:docMk/>
            <pc:sldMk cId="2864062822" sldId="393"/>
            <ac:spMk id="2" creationId="{7F990FE6-F545-ED2D-EFF9-507FC68A9D7F}"/>
          </ac:spMkLst>
        </pc:spChg>
        <pc:spChg chg="mod">
          <ac:chgData name="Esther Titselaar | NME Schouwen-Duiveland" userId="S::esther.titselaar_nmesd.nl#ext#@ivnned.onmicrosoft.com::e57d5d75-1b6e-409e-8f10-af6bdd830337" providerId="AD" clId="Web-{88AF19FD-3E0B-43D1-0458-89836E24BC4B}" dt="2025-10-27T09:56:57.632" v="161"/>
          <ac:spMkLst>
            <pc:docMk/>
            <pc:sldMk cId="2864062822" sldId="393"/>
            <ac:spMk id="3" creationId="{1D50F045-0FFF-376E-CA72-8A9FC75A41DA}"/>
          </ac:spMkLst>
        </pc:spChg>
        <pc:spChg chg="mod">
          <ac:chgData name="Esther Titselaar | NME Schouwen-Duiveland" userId="S::esther.titselaar_nmesd.nl#ext#@ivnned.onmicrosoft.com::e57d5d75-1b6e-409e-8f10-af6bdd830337" providerId="AD" clId="Web-{88AF19FD-3E0B-43D1-0458-89836E24BC4B}" dt="2025-10-27T09:56:57.632" v="162"/>
          <ac:spMkLst>
            <pc:docMk/>
            <pc:sldMk cId="2864062822" sldId="393"/>
            <ac:spMk id="5" creationId="{5B6E1A3A-8375-537B-5024-D58DAF1B39F8}"/>
          </ac:spMkLst>
        </pc:spChg>
        <pc:spChg chg="mod">
          <ac:chgData name="Esther Titselaar | NME Schouwen-Duiveland" userId="S::esther.titselaar_nmesd.nl#ext#@ivnned.onmicrosoft.com::e57d5d75-1b6e-409e-8f10-af6bdd830337" providerId="AD" clId="Web-{88AF19FD-3E0B-43D1-0458-89836E24BC4B}" dt="2025-10-27T09:56:57.632" v="159"/>
          <ac:spMkLst>
            <pc:docMk/>
            <pc:sldMk cId="2864062822" sldId="393"/>
            <ac:spMk id="7" creationId="{BA7DA85B-6368-8452-F659-D5C9FAC2D94A}"/>
          </ac:spMkLst>
        </pc:spChg>
        <pc:spChg chg="mod">
          <ac:chgData name="Esther Titselaar | NME Schouwen-Duiveland" userId="S::esther.titselaar_nmesd.nl#ext#@ivnned.onmicrosoft.com::e57d5d75-1b6e-409e-8f10-af6bdd830337" providerId="AD" clId="Web-{88AF19FD-3E0B-43D1-0458-89836E24BC4B}" dt="2025-10-27T09:56:57.632" v="163"/>
          <ac:spMkLst>
            <pc:docMk/>
            <pc:sldMk cId="2864062822" sldId="393"/>
            <ac:spMk id="8" creationId="{551E691E-EC6E-B86A-55CF-33AE0B6AEA87}"/>
          </ac:spMkLst>
        </pc:spChg>
        <pc:spChg chg="mod">
          <ac:chgData name="Esther Titselaar | NME Schouwen-Duiveland" userId="S::esther.titselaar_nmesd.nl#ext#@ivnned.onmicrosoft.com::e57d5d75-1b6e-409e-8f10-af6bdd830337" providerId="AD" clId="Web-{88AF19FD-3E0B-43D1-0458-89836E24BC4B}" dt="2025-10-27T09:56:57.679" v="164"/>
          <ac:spMkLst>
            <pc:docMk/>
            <pc:sldMk cId="2864062822" sldId="393"/>
            <ac:spMk id="10" creationId="{D79B7C1E-7B14-99E9-4626-445B754E3FB6}"/>
          </ac:spMkLst>
        </pc:spChg>
        <pc:picChg chg="mod">
          <ac:chgData name="Esther Titselaar | NME Schouwen-Duiveland" userId="S::esther.titselaar_nmesd.nl#ext#@ivnned.onmicrosoft.com::e57d5d75-1b6e-409e-8f10-af6bdd830337" providerId="AD" clId="Web-{88AF19FD-3E0B-43D1-0458-89836E24BC4B}" dt="2025-10-27T09:57:03.258" v="165" actId="688"/>
          <ac:picMkLst>
            <pc:docMk/>
            <pc:sldMk cId="2864062822" sldId="393"/>
            <ac:picMk id="16" creationId="{3CCFDB78-EC42-6F4C-9548-8A9EA979EE39}"/>
          </ac:picMkLst>
        </pc:picChg>
        <pc:picChg chg="mod">
          <ac:chgData name="Esther Titselaar | NME Schouwen-Duiveland" userId="S::esther.titselaar_nmesd.nl#ext#@ivnned.onmicrosoft.com::e57d5d75-1b6e-409e-8f10-af6bdd830337" providerId="AD" clId="Web-{88AF19FD-3E0B-43D1-0458-89836E24BC4B}" dt="2025-10-27T09:56:56.117" v="146" actId="1076"/>
          <ac:picMkLst>
            <pc:docMk/>
            <pc:sldMk cId="2864062822" sldId="393"/>
            <ac:picMk id="17" creationId="{50906523-F310-A257-F308-3244CB5D77C4}"/>
          </ac:picMkLst>
        </pc:picChg>
        <pc:cxnChg chg="mod">
          <ac:chgData name="Esther Titselaar | NME Schouwen-Duiveland" userId="S::esther.titselaar_nmesd.nl#ext#@ivnned.onmicrosoft.com::e57d5d75-1b6e-409e-8f10-af6bdd830337" providerId="AD" clId="Web-{88AF19FD-3E0B-43D1-0458-89836E24BC4B}" dt="2025-10-27T09:56:56.164" v="148" actId="1076"/>
          <ac:cxnSpMkLst>
            <pc:docMk/>
            <pc:sldMk cId="2864062822" sldId="393"/>
            <ac:cxnSpMk id="4" creationId="{F61AABF2-94EF-F817-A75C-926554B41203}"/>
          </ac:cxnSpMkLst>
        </pc:cxnChg>
        <pc:cxnChg chg="mod">
          <ac:chgData name="Esther Titselaar | NME Schouwen-Duiveland" userId="S::esther.titselaar_nmesd.nl#ext#@ivnned.onmicrosoft.com::e57d5d75-1b6e-409e-8f10-af6bdd830337" providerId="AD" clId="Web-{88AF19FD-3E0B-43D1-0458-89836E24BC4B}" dt="2025-10-27T09:56:56.195" v="150" actId="1076"/>
          <ac:cxnSpMkLst>
            <pc:docMk/>
            <pc:sldMk cId="2864062822" sldId="393"/>
            <ac:cxnSpMk id="6" creationId="{7031A978-5666-719F-E4C5-1EDFA1C153DA}"/>
          </ac:cxnSpMkLst>
        </pc:cxnChg>
        <pc:cxnChg chg="mod">
          <ac:chgData name="Esther Titselaar | NME Schouwen-Duiveland" userId="S::esther.titselaar_nmesd.nl#ext#@ivnned.onmicrosoft.com::e57d5d75-1b6e-409e-8f10-af6bdd830337" providerId="AD" clId="Web-{88AF19FD-3E0B-43D1-0458-89836E24BC4B}" dt="2025-10-27T09:56:56.195" v="151" actId="1076"/>
          <ac:cxnSpMkLst>
            <pc:docMk/>
            <pc:sldMk cId="2864062822" sldId="393"/>
            <ac:cxnSpMk id="9" creationId="{F42A7E58-4F8F-2220-D697-F2B382CAE34E}"/>
          </ac:cxnSpMkLst>
        </pc:cxnChg>
        <pc:cxnChg chg="mod">
          <ac:chgData name="Esther Titselaar | NME Schouwen-Duiveland" userId="S::esther.titselaar_nmesd.nl#ext#@ivnned.onmicrosoft.com::e57d5d75-1b6e-409e-8f10-af6bdd830337" providerId="AD" clId="Web-{88AF19FD-3E0B-43D1-0458-89836E24BC4B}" dt="2025-10-27T09:56:56.195" v="152" actId="1076"/>
          <ac:cxnSpMkLst>
            <pc:docMk/>
            <pc:sldMk cId="2864062822" sldId="393"/>
            <ac:cxnSpMk id="11" creationId="{51CEC9F0-921B-451C-EE16-B5DC10CD5E5B}"/>
          </ac:cxnSpMkLst>
        </pc:cxnChg>
        <pc:cxnChg chg="mod">
          <ac:chgData name="Esther Titselaar | NME Schouwen-Duiveland" userId="S::esther.titselaar_nmesd.nl#ext#@ivnned.onmicrosoft.com::e57d5d75-1b6e-409e-8f10-af6bdd830337" providerId="AD" clId="Web-{88AF19FD-3E0B-43D1-0458-89836E24BC4B}" dt="2025-10-27T09:56:56.210" v="153" actId="1076"/>
          <ac:cxnSpMkLst>
            <pc:docMk/>
            <pc:sldMk cId="2864062822" sldId="393"/>
            <ac:cxnSpMk id="13" creationId="{68354964-7EB0-AF17-90E0-2B9859B2572F}"/>
          </ac:cxnSpMkLst>
        </pc:cxnChg>
      </pc:sldChg>
      <pc:sldChg chg="modSp">
        <pc:chgData name="Esther Titselaar | NME Schouwen-Duiveland" userId="S::esther.titselaar_nmesd.nl#ext#@ivnned.onmicrosoft.com::e57d5d75-1b6e-409e-8f10-af6bdd830337" providerId="AD" clId="Web-{88AF19FD-3E0B-43D1-0458-89836E24BC4B}" dt="2025-10-27T09:47:25.040" v="7" actId="20577"/>
        <pc:sldMkLst>
          <pc:docMk/>
          <pc:sldMk cId="741600258" sldId="411"/>
        </pc:sldMkLst>
        <pc:spChg chg="mod">
          <ac:chgData name="Esther Titselaar | NME Schouwen-Duiveland" userId="S::esther.titselaar_nmesd.nl#ext#@ivnned.onmicrosoft.com::e57d5d75-1b6e-409e-8f10-af6bdd830337" providerId="AD" clId="Web-{88AF19FD-3E0B-43D1-0458-89836E24BC4B}" dt="2025-10-27T09:47:25.040" v="7" actId="20577"/>
          <ac:spMkLst>
            <pc:docMk/>
            <pc:sldMk cId="741600258" sldId="411"/>
            <ac:spMk id="2" creationId="{BF5A48C8-3887-76E3-2CC8-10F04DEFF60E}"/>
          </ac:spMkLst>
        </pc:spChg>
        <pc:spChg chg="mod">
          <ac:chgData name="Esther Titselaar | NME Schouwen-Duiveland" userId="S::esther.titselaar_nmesd.nl#ext#@ivnned.onmicrosoft.com::e57d5d75-1b6e-409e-8f10-af6bdd830337" providerId="AD" clId="Web-{88AF19FD-3E0B-43D1-0458-89836E24BC4B}" dt="2025-10-27T09:47:17.352" v="4"/>
          <ac:spMkLst>
            <pc:docMk/>
            <pc:sldMk cId="741600258" sldId="411"/>
            <ac:spMk id="4" creationId="{4DF0ABF0-0EC2-CB4A-CD0B-61A93CA5BC45}"/>
          </ac:spMkLst>
        </pc:spChg>
        <pc:picChg chg="mod">
          <ac:chgData name="Esther Titselaar | NME Schouwen-Duiveland" userId="S::esther.titselaar_nmesd.nl#ext#@ivnned.onmicrosoft.com::e57d5d75-1b6e-409e-8f10-af6bdd830337" providerId="AD" clId="Web-{88AF19FD-3E0B-43D1-0458-89836E24BC4B}" dt="2025-10-27T09:47:18.868" v="5" actId="1076"/>
          <ac:picMkLst>
            <pc:docMk/>
            <pc:sldMk cId="741600258" sldId="411"/>
            <ac:picMk id="6" creationId="{615B4E41-0FDA-06B4-130B-5A1CB6840613}"/>
          </ac:picMkLst>
        </pc:picChg>
      </pc:sldChg>
      <pc:sldChg chg="modSp">
        <pc:chgData name="Esther Titselaar | NME Schouwen-Duiveland" userId="S::esther.titselaar_nmesd.nl#ext#@ivnned.onmicrosoft.com::e57d5d75-1b6e-409e-8f10-af6bdd830337" providerId="AD" clId="Web-{88AF19FD-3E0B-43D1-0458-89836E24BC4B}" dt="2025-10-27T09:55:36.677" v="73" actId="1076"/>
        <pc:sldMkLst>
          <pc:docMk/>
          <pc:sldMk cId="2191672521" sldId="413"/>
        </pc:sldMkLst>
        <pc:spChg chg="mod">
          <ac:chgData name="Esther Titselaar | NME Schouwen-Duiveland" userId="S::esther.titselaar_nmesd.nl#ext#@ivnned.onmicrosoft.com::e57d5d75-1b6e-409e-8f10-af6bdd830337" providerId="AD" clId="Web-{88AF19FD-3E0B-43D1-0458-89836E24BC4B}" dt="2025-10-27T09:55:33.787" v="72" actId="1076"/>
          <ac:spMkLst>
            <pc:docMk/>
            <pc:sldMk cId="2191672521" sldId="413"/>
            <ac:spMk id="8" creationId="{C31B96BC-259F-89A0-3A48-63F4A8786BC7}"/>
          </ac:spMkLst>
        </pc:spChg>
        <pc:picChg chg="mod">
          <ac:chgData name="Esther Titselaar | NME Schouwen-Duiveland" userId="S::esther.titselaar_nmesd.nl#ext#@ivnned.onmicrosoft.com::e57d5d75-1b6e-409e-8f10-af6bdd830337" providerId="AD" clId="Web-{88AF19FD-3E0B-43D1-0458-89836E24BC4B}" dt="2025-10-27T09:55:36.677" v="73" actId="1076"/>
          <ac:picMkLst>
            <pc:docMk/>
            <pc:sldMk cId="2191672521" sldId="413"/>
            <ac:picMk id="10" creationId="{53ABAD1B-AF52-27D5-97C5-82EA79D8DFBD}"/>
          </ac:picMkLst>
        </pc:picChg>
      </pc:sldChg>
      <pc:sldChg chg="modSp">
        <pc:chgData name="Esther Titselaar | NME Schouwen-Duiveland" userId="S::esther.titselaar_nmesd.nl#ext#@ivnned.onmicrosoft.com::e57d5d75-1b6e-409e-8f10-af6bdd830337" providerId="AD" clId="Web-{88AF19FD-3E0B-43D1-0458-89836E24BC4B}" dt="2025-10-27T09:49:34.169" v="8" actId="1076"/>
        <pc:sldMkLst>
          <pc:docMk/>
          <pc:sldMk cId="3236602174" sldId="424"/>
        </pc:sldMkLst>
        <pc:spChg chg="mod">
          <ac:chgData name="Esther Titselaar | NME Schouwen-Duiveland" userId="S::esther.titselaar_nmesd.nl#ext#@ivnned.onmicrosoft.com::e57d5d75-1b6e-409e-8f10-af6bdd830337" providerId="AD" clId="Web-{88AF19FD-3E0B-43D1-0458-89836E24BC4B}" dt="2025-10-27T09:49:34.169" v="8" actId="1076"/>
          <ac:spMkLst>
            <pc:docMk/>
            <pc:sldMk cId="3236602174" sldId="424"/>
            <ac:spMk id="20" creationId="{058E9FF6-2351-5AB9-CCFF-A3A378629DE9}"/>
          </ac:spMkLst>
        </pc:spChg>
      </pc:sldChg>
      <pc:sldChg chg="modSp">
        <pc:chgData name="Esther Titselaar | NME Schouwen-Duiveland" userId="S::esther.titselaar_nmesd.nl#ext#@ivnned.onmicrosoft.com::e57d5d75-1b6e-409e-8f10-af6bdd830337" providerId="AD" clId="Web-{88AF19FD-3E0B-43D1-0458-89836E24BC4B}" dt="2025-10-27T09:56:13.162" v="75" actId="1076"/>
        <pc:sldMkLst>
          <pc:docMk/>
          <pc:sldMk cId="2919090116" sldId="425"/>
        </pc:sldMkLst>
        <pc:spChg chg="mod">
          <ac:chgData name="Esther Titselaar | NME Schouwen-Duiveland" userId="S::esther.titselaar_nmesd.nl#ext#@ivnned.onmicrosoft.com::e57d5d75-1b6e-409e-8f10-af6bdd830337" providerId="AD" clId="Web-{88AF19FD-3E0B-43D1-0458-89836E24BC4B}" dt="2025-10-27T09:56:13.162" v="75" actId="1076"/>
          <ac:spMkLst>
            <pc:docMk/>
            <pc:sldMk cId="2919090116" sldId="425"/>
            <ac:spMk id="3" creationId="{6015A5B3-16E9-96A8-9AD0-0194FFB1B057}"/>
          </ac:spMkLst>
        </pc:spChg>
      </pc:sldChg>
      <pc:sldChg chg="modSp">
        <pc:chgData name="Esther Titselaar | NME Schouwen-Duiveland" userId="S::esther.titselaar_nmesd.nl#ext#@ivnned.onmicrosoft.com::e57d5d75-1b6e-409e-8f10-af6bdd830337" providerId="AD" clId="Web-{88AF19FD-3E0B-43D1-0458-89836E24BC4B}" dt="2025-10-27T09:57:16.618" v="166" actId="1076"/>
        <pc:sldMkLst>
          <pc:docMk/>
          <pc:sldMk cId="1129925802" sldId="427"/>
        </pc:sldMkLst>
        <pc:picChg chg="mod">
          <ac:chgData name="Esther Titselaar | NME Schouwen-Duiveland" userId="S::esther.titselaar_nmesd.nl#ext#@ivnned.onmicrosoft.com::e57d5d75-1b6e-409e-8f10-af6bdd830337" providerId="AD" clId="Web-{88AF19FD-3E0B-43D1-0458-89836E24BC4B}" dt="2025-10-27T09:57:16.618" v="166" actId="1076"/>
          <ac:picMkLst>
            <pc:docMk/>
            <pc:sldMk cId="1129925802" sldId="427"/>
            <ac:picMk id="5" creationId="{F536594C-0B1C-6232-5798-D8FFA69C4B95}"/>
          </ac:picMkLst>
        </pc:picChg>
      </pc:sldChg>
      <pc:sldChg chg="modSp">
        <pc:chgData name="Esther Titselaar | NME Schouwen-Duiveland" userId="S::esther.titselaar_nmesd.nl#ext#@ivnned.onmicrosoft.com::e57d5d75-1b6e-409e-8f10-af6bdd830337" providerId="AD" clId="Web-{88AF19FD-3E0B-43D1-0458-89836E24BC4B}" dt="2025-10-27T09:58:34.965" v="200" actId="1076"/>
        <pc:sldMkLst>
          <pc:docMk/>
          <pc:sldMk cId="666285652" sldId="429"/>
        </pc:sldMkLst>
        <pc:spChg chg="mod">
          <ac:chgData name="Esther Titselaar | NME Schouwen-Duiveland" userId="S::esther.titselaar_nmesd.nl#ext#@ivnned.onmicrosoft.com::e57d5d75-1b6e-409e-8f10-af6bdd830337" providerId="AD" clId="Web-{88AF19FD-3E0B-43D1-0458-89836E24BC4B}" dt="2025-10-27T09:58:31.512" v="199" actId="1076"/>
          <ac:spMkLst>
            <pc:docMk/>
            <pc:sldMk cId="666285652" sldId="429"/>
            <ac:spMk id="6" creationId="{B39C1A5B-8D66-7662-4271-A5C6329DF176}"/>
          </ac:spMkLst>
        </pc:spChg>
        <pc:picChg chg="mod">
          <ac:chgData name="Esther Titselaar | NME Schouwen-Duiveland" userId="S::esther.titselaar_nmesd.nl#ext#@ivnned.onmicrosoft.com::e57d5d75-1b6e-409e-8f10-af6bdd830337" providerId="AD" clId="Web-{88AF19FD-3E0B-43D1-0458-89836E24BC4B}" dt="2025-10-27T09:58:34.965" v="200" actId="1076"/>
          <ac:picMkLst>
            <pc:docMk/>
            <pc:sldMk cId="666285652" sldId="429"/>
            <ac:picMk id="2" creationId="{E00C467D-4429-5826-8438-E3F65CD5691D}"/>
          </ac:picMkLst>
        </pc:picChg>
      </pc:sldChg>
    </pc:docChg>
  </pc:docChgLst>
  <pc:docChgLst>
    <pc:chgData name="Merel Koopmans" userId="S::m.koopmans@ivn.nl::29289454-153a-4d79-ace8-65636c48aa2b" providerId="AD" clId="Web-{5EA2A800-436F-E0EA-12F4-7624F4F98CB6}"/>
    <pc:docChg chg="modSld">
      <pc:chgData name="Merel Koopmans" userId="S::m.koopmans@ivn.nl::29289454-153a-4d79-ace8-65636c48aa2b" providerId="AD" clId="Web-{5EA2A800-436F-E0EA-12F4-7624F4F98CB6}" dt="2025-11-03T12:36:23.668" v="0" actId="20577"/>
      <pc:docMkLst>
        <pc:docMk/>
      </pc:docMkLst>
      <pc:sldChg chg="modSp">
        <pc:chgData name="Merel Koopmans" userId="S::m.koopmans@ivn.nl::29289454-153a-4d79-ace8-65636c48aa2b" providerId="AD" clId="Web-{5EA2A800-436F-E0EA-12F4-7624F4F98CB6}" dt="2025-11-03T12:36:23.668" v="0" actId="20577"/>
        <pc:sldMkLst>
          <pc:docMk/>
          <pc:sldMk cId="1129925802" sldId="427"/>
        </pc:sldMkLst>
        <pc:spChg chg="mod">
          <ac:chgData name="Merel Koopmans" userId="S::m.koopmans@ivn.nl::29289454-153a-4d79-ace8-65636c48aa2b" providerId="AD" clId="Web-{5EA2A800-436F-E0EA-12F4-7624F4F98CB6}" dt="2025-11-03T12:36:23.668" v="0" actId="20577"/>
          <ac:spMkLst>
            <pc:docMk/>
            <pc:sldMk cId="1129925802" sldId="427"/>
            <ac:spMk id="6" creationId="{FB0DF42A-FA15-1283-F1C6-1156EE1C89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F5D2-B665-2749-8BA9-DBE0D66EE950}" type="datetimeFigureOut">
              <a:rPr lang="nl-NL" smtClean="0"/>
              <a:t>3-11-2025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ABBF8-586C-024D-9197-05E4C40FF07D}" type="slidenum">
              <a:rPr lang="nl-NL" smtClean="0"/>
              <a:t>‹#›</a:t>
            </a:fld>
            <a:endParaRPr lang="nl-NL"/>
          </a:p>
        </p:txBody>
      </p:sp>
    </p:spTree>
    <p:extLst>
      <p:ext uri="{BB962C8B-B14F-4D97-AF65-F5344CB8AC3E}">
        <p14:creationId xmlns:p14="http://schemas.microsoft.com/office/powerpoint/2010/main" val="426065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DFABBF8-586C-024D-9197-05E4C40FF07D}" type="slidenum">
              <a:rPr lang="nl-NL" smtClean="0"/>
              <a:t>3</a:t>
            </a:fld>
            <a:endParaRPr lang="nl-NL"/>
          </a:p>
        </p:txBody>
      </p:sp>
    </p:spTree>
    <p:extLst>
      <p:ext uri="{BB962C8B-B14F-4D97-AF65-F5344CB8AC3E}">
        <p14:creationId xmlns:p14="http://schemas.microsoft.com/office/powerpoint/2010/main" val="211049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DFABBF8-586C-024D-9197-05E4C40FF07D}" type="slidenum">
              <a:rPr lang="nl-NL" smtClean="0"/>
              <a:t>4</a:t>
            </a:fld>
            <a:endParaRPr lang="nl-NL"/>
          </a:p>
        </p:txBody>
      </p:sp>
    </p:spTree>
    <p:extLst>
      <p:ext uri="{BB962C8B-B14F-4D97-AF65-F5344CB8AC3E}">
        <p14:creationId xmlns:p14="http://schemas.microsoft.com/office/powerpoint/2010/main" val="131705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84D00-082F-36D1-C96A-EC55CDF97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2AB04-4A9C-7F5E-802C-A026A1ACA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178FC-B522-6353-A7D9-38E59D1AF1FC}"/>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0D178F64-2F5A-87E2-03A9-71090BB98348}"/>
              </a:ext>
            </a:extLst>
          </p:cNvPr>
          <p:cNvSpPr>
            <a:spLocks noGrp="1"/>
          </p:cNvSpPr>
          <p:nvPr>
            <p:ph type="sldNum" sz="quarter" idx="5"/>
          </p:nvPr>
        </p:nvSpPr>
        <p:spPr/>
        <p:txBody>
          <a:bodyPr/>
          <a:lstStyle/>
          <a:p>
            <a:fld id="{6DFABBF8-586C-024D-9197-05E4C40FF07D}" type="slidenum">
              <a:rPr lang="nl-NL" smtClean="0"/>
              <a:t>11</a:t>
            </a:fld>
            <a:endParaRPr lang="nl-NL"/>
          </a:p>
        </p:txBody>
      </p:sp>
    </p:spTree>
    <p:extLst>
      <p:ext uri="{BB962C8B-B14F-4D97-AF65-F5344CB8AC3E}">
        <p14:creationId xmlns:p14="http://schemas.microsoft.com/office/powerpoint/2010/main" val="126000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5468C-8223-8FED-2B7C-76FE96F922E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0D17D1-B893-E490-12BC-0267700F3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868C2C-E27B-B751-687E-03BC81EE1E32}"/>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677D2169-1C29-F739-A757-11D3C7BE82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BD45DA-1368-C23A-5E6F-7D3B47F0D884}"/>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200506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DBB35-8928-78CE-6A11-433BD02E9CE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41450B-651D-3695-E1A8-7215387B4C1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9BC50F-601A-5623-83CA-9BAA74D00836}"/>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DD439C14-B938-49C7-B93B-8C189C295D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60F1CF-B8C1-4D5F-4390-8C5DD5A1BD25}"/>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80815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2A9A02D-81F4-44D0-6A9C-2E1295FC27F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E884C55-84E0-BD41-02B0-1D49831E5AC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0C69A9-F490-198B-6EB0-BC6E3365C453}"/>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04FBA869-76D3-F0EE-96B6-35DBACD6D3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93DA74-48D5-7C67-E2CC-F00FCEAA7CDC}"/>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27950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DEC19-2AFA-40F1-017D-A84FF57DA5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C13DEA-AF95-A17C-D0C8-06092B5E7DD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A6BA5A-FB47-0BF5-B164-FD6BE27C6B10}"/>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D1C778E6-A4FC-7A38-BE0E-72660DC992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EF5681-BF3B-5C80-679B-CA4A3AAFA11C}"/>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203497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7D9B7-047E-566D-DAD0-1E738AA2725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4B6FD6-7B56-BDF1-5F98-D5EC35E4F1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DA7AA69-04D3-57ED-1707-92E767DEE8E3}"/>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05E68CDA-0C74-358E-22BF-6C5AA446DC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AEB86D-7B7C-6323-3F64-2F95301D3807}"/>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9910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1463A-4079-10A9-92F6-F37ECE512F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89EC52-34D3-FC52-E4DA-AD9B4B89F58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C53811B-FBE4-9D90-2940-5ADBBC9F402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345B0D5-2029-FAB2-C990-AFD416A1A18E}"/>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6" name="Tijdelijke aanduiding voor voettekst 5">
            <a:extLst>
              <a:ext uri="{FF2B5EF4-FFF2-40B4-BE49-F238E27FC236}">
                <a16:creationId xmlns:a16="http://schemas.microsoft.com/office/drawing/2014/main" id="{70000C4E-5012-C004-6A18-0B2DFF8767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D0FB2F-44AA-82B0-863A-095852493040}"/>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07725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60D0-6918-1D0F-1589-DE36071536E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6F94063-B387-DBE9-3FA8-C642537C8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70826A0-33CA-A0FA-DC68-6474055AA6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D68E4DE-41A8-3DBF-EAF5-0966E3BAA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BF7390D-3A13-95E6-6D5E-41ACD804903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03AE23C-CCF5-02F1-0455-0D0DDA462970}"/>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8" name="Tijdelijke aanduiding voor voettekst 7">
            <a:extLst>
              <a:ext uri="{FF2B5EF4-FFF2-40B4-BE49-F238E27FC236}">
                <a16:creationId xmlns:a16="http://schemas.microsoft.com/office/drawing/2014/main" id="{5BB9646E-B144-692B-BD15-6025F29C4D5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B0F989C-BDD6-0D5A-9B4A-0B22A72931BF}"/>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69552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6E6CF-5E3D-C069-3B5B-FB7FE2ED4A8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9FED4BD-158E-F98C-AF8F-D99CDC0FD54E}"/>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4" name="Tijdelijke aanduiding voor voettekst 3">
            <a:extLst>
              <a:ext uri="{FF2B5EF4-FFF2-40B4-BE49-F238E27FC236}">
                <a16:creationId xmlns:a16="http://schemas.microsoft.com/office/drawing/2014/main" id="{6FF944D4-3683-DAB3-C9CC-2BC7CFEABD2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ADC60E-6BD1-E8AE-DA37-FEE91DA7139C}"/>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312009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ED1FBBE-1B9B-6EBF-BD26-C2E1B5FE6A16}"/>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3" name="Tijdelijke aanduiding voor voettekst 2">
            <a:extLst>
              <a:ext uri="{FF2B5EF4-FFF2-40B4-BE49-F238E27FC236}">
                <a16:creationId xmlns:a16="http://schemas.microsoft.com/office/drawing/2014/main" id="{C2988BFB-AE52-B915-67D7-91D84E7E9E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2077AF9-50E7-500B-7BAF-10F7A5BC1431}"/>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35847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6EE7C-ACBA-F7FB-BAD8-763DA56AF36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F5226CE-1A35-8343-A83D-69660C924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E619BFE-F330-857A-6131-16933FAB6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D1F97B-2B90-D272-C1AF-D6BA352DA9D4}"/>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6" name="Tijdelijke aanduiding voor voettekst 5">
            <a:extLst>
              <a:ext uri="{FF2B5EF4-FFF2-40B4-BE49-F238E27FC236}">
                <a16:creationId xmlns:a16="http://schemas.microsoft.com/office/drawing/2014/main" id="{8F8A6A81-842B-0294-B17E-4210E31679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20C30E-BB14-2A3D-0B72-7A7CE2CB3DCE}"/>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341976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4E8BD-5288-340B-A6FC-EC737BD85A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846823E-CDB1-66DB-3604-4DBBC5D44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FE9DC05-D658-4569-0BF1-AE36D3D21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0ABC37-06C6-46A0-D25F-55ACECB7D80F}"/>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6" name="Tijdelijke aanduiding voor voettekst 5">
            <a:extLst>
              <a:ext uri="{FF2B5EF4-FFF2-40B4-BE49-F238E27FC236}">
                <a16:creationId xmlns:a16="http://schemas.microsoft.com/office/drawing/2014/main" id="{9E2D327C-8F5B-699C-D4F6-268A9E5D60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5745D4-6C9A-6E43-4BE5-3DDE2EF1504F}"/>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93337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76098EB-23A6-07FA-185F-900D49A32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89A4F2D-97A4-7744-9A91-49C08566A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8C7338-3213-0B3C-79C5-93255F80C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16464751-01D1-16B5-F0A4-F6CE2D9AB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C779B40F-3A53-BA5E-0924-1ACD7D636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F91A01-5EEC-8B48-B1BF-B7C73BB15119}" type="slidenum">
              <a:rPr lang="nl-NL" smtClean="0"/>
              <a:t>‹#›</a:t>
            </a:fld>
            <a:endParaRPr lang="nl-NL"/>
          </a:p>
        </p:txBody>
      </p:sp>
    </p:spTree>
    <p:extLst>
      <p:ext uri="{BB962C8B-B14F-4D97-AF65-F5344CB8AC3E}">
        <p14:creationId xmlns:p14="http://schemas.microsoft.com/office/powerpoint/2010/main" val="186094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CqUi_8ILPf0?feature=oembed" TargetMode="Externa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DFEC"/>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450C50-5EA4-F834-BEA9-62F638A5B6EB}"/>
              </a:ext>
            </a:extLst>
          </p:cNvPr>
          <p:cNvPicPr>
            <a:picLocks noChangeAspect="1"/>
          </p:cNvPicPr>
          <p:nvPr/>
        </p:nvPicPr>
        <p:blipFill>
          <a:blip r:embed="rId2"/>
          <a:stretch>
            <a:fillRect/>
          </a:stretch>
        </p:blipFill>
        <p:spPr>
          <a:xfrm>
            <a:off x="856610" y="877860"/>
            <a:ext cx="5152304" cy="5102279"/>
          </a:xfrm>
          <a:prstGeom prst="rect">
            <a:avLst/>
          </a:prstGeom>
        </p:spPr>
      </p:pic>
      <p:sp>
        <p:nvSpPr>
          <p:cNvPr id="4" name="Tekstvak 3">
            <a:extLst>
              <a:ext uri="{FF2B5EF4-FFF2-40B4-BE49-F238E27FC236}">
                <a16:creationId xmlns:a16="http://schemas.microsoft.com/office/drawing/2014/main" id="{4DF0ABF0-0EC2-CB4A-CD0B-61A93CA5BC45}"/>
              </a:ext>
            </a:extLst>
          </p:cNvPr>
          <p:cNvSpPr txBox="1"/>
          <p:nvPr/>
        </p:nvSpPr>
        <p:spPr>
          <a:xfrm>
            <a:off x="6452185" y="3425948"/>
            <a:ext cx="2630744" cy="715089"/>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600" b="1" dirty="0">
                <a:solidFill>
                  <a:schemeClr val="bg1"/>
                </a:solidFill>
                <a:latin typeface="Nunito"/>
              </a:rPr>
              <a:t>Landbouw</a:t>
            </a:r>
            <a:endParaRPr lang="nl-NL" dirty="0"/>
          </a:p>
        </p:txBody>
      </p:sp>
      <p:pic>
        <p:nvPicPr>
          <p:cNvPr id="6" name="Afbeelding 5" descr="Afbeelding met gereedschap, hamer, ontwerp&#10;&#10;Door AI gegenereerde inhoud is mogelijk onjuist.">
            <a:extLst>
              <a:ext uri="{FF2B5EF4-FFF2-40B4-BE49-F238E27FC236}">
                <a16:creationId xmlns:a16="http://schemas.microsoft.com/office/drawing/2014/main" id="{615B4E41-0FDA-06B4-130B-5A1CB6840613}"/>
              </a:ext>
            </a:extLst>
          </p:cNvPr>
          <p:cNvPicPr>
            <a:picLocks noChangeAspect="1"/>
          </p:cNvPicPr>
          <p:nvPr/>
        </p:nvPicPr>
        <p:blipFill>
          <a:blip r:embed="rId3"/>
          <a:stretch>
            <a:fillRect/>
          </a:stretch>
        </p:blipFill>
        <p:spPr>
          <a:xfrm>
            <a:off x="9256444" y="3419490"/>
            <a:ext cx="717304" cy="716797"/>
          </a:xfrm>
          <a:prstGeom prst="rect">
            <a:avLst/>
          </a:prstGeom>
        </p:spPr>
      </p:pic>
      <p:sp>
        <p:nvSpPr>
          <p:cNvPr id="2" name="Tekstvak 1">
            <a:extLst>
              <a:ext uri="{FF2B5EF4-FFF2-40B4-BE49-F238E27FC236}">
                <a16:creationId xmlns:a16="http://schemas.microsoft.com/office/drawing/2014/main" id="{BF5A48C8-3887-76E3-2CC8-10F04DEFF60E}"/>
              </a:ext>
            </a:extLst>
          </p:cNvPr>
          <p:cNvSpPr txBox="1"/>
          <p:nvPr/>
        </p:nvSpPr>
        <p:spPr>
          <a:xfrm>
            <a:off x="6452186" y="4371563"/>
            <a:ext cx="3518080" cy="1191816"/>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dirty="0">
                <a:solidFill>
                  <a:schemeClr val="bg1"/>
                </a:solidFill>
                <a:latin typeface="Nunito"/>
              </a:rPr>
              <a:t>Een natuurrijke schooltuin</a:t>
            </a:r>
            <a:endParaRPr lang="nl-NL" sz="3200" dirty="0">
              <a:solidFill>
                <a:schemeClr val="bg1"/>
              </a:solidFill>
            </a:endParaRPr>
          </a:p>
        </p:txBody>
      </p:sp>
    </p:spTree>
    <p:extLst>
      <p:ext uri="{BB962C8B-B14F-4D97-AF65-F5344CB8AC3E}">
        <p14:creationId xmlns:p14="http://schemas.microsoft.com/office/powerpoint/2010/main" val="74160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sp>
        <p:nvSpPr>
          <p:cNvPr id="18" name="Afgeronde rechthoek 17">
            <a:extLst>
              <a:ext uri="{FF2B5EF4-FFF2-40B4-BE49-F238E27FC236}">
                <a16:creationId xmlns:a16="http://schemas.microsoft.com/office/drawing/2014/main" id="{893EC3E0-F463-E33E-CBD9-E4D7B5CBD0AF}"/>
              </a:ext>
            </a:extLst>
          </p:cNvPr>
          <p:cNvSpPr/>
          <p:nvPr/>
        </p:nvSpPr>
        <p:spPr>
          <a:xfrm rot="10800000" flipV="1">
            <a:off x="516000" y="614393"/>
            <a:ext cx="11160000" cy="1020049"/>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2" name="Rectangle 19">
            <a:extLst>
              <a:ext uri="{FF2B5EF4-FFF2-40B4-BE49-F238E27FC236}">
                <a16:creationId xmlns:a16="http://schemas.microsoft.com/office/drawing/2014/main" id="{9A648FC5-EB13-1B61-76C1-DCE49999CAE9}"/>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8" name="Tekstvak 27">
            <a:extLst>
              <a:ext uri="{FF2B5EF4-FFF2-40B4-BE49-F238E27FC236}">
                <a16:creationId xmlns:a16="http://schemas.microsoft.com/office/drawing/2014/main" id="{A602671F-5765-A51F-DCF7-0AFA850B57B4}"/>
              </a:ext>
            </a:extLst>
          </p:cNvPr>
          <p:cNvSpPr txBox="1"/>
          <p:nvPr/>
        </p:nvSpPr>
        <p:spPr>
          <a:xfrm>
            <a:off x="834887" y="815009"/>
            <a:ext cx="10495722" cy="646331"/>
          </a:xfrm>
          <a:prstGeom prst="rect">
            <a:avLst/>
          </a:prstGeom>
          <a:noFill/>
        </p:spPr>
        <p:txBody>
          <a:bodyPr wrap="square" lIns="91440" tIns="45720" rIns="91440" bIns="45720" rtlCol="0" anchor="t">
            <a:spAutoFit/>
          </a:bodyPr>
          <a:lstStyle/>
          <a:p>
            <a:r>
              <a:rPr lang="nl-NL" sz="3600" b="1" dirty="0">
                <a:latin typeface="Nunito"/>
              </a:rPr>
              <a:t>Plusopdracht: Schooltuinbingo of -checklist</a:t>
            </a:r>
            <a:endParaRPr lang="nl-NL" sz="3600" dirty="0">
              <a:latin typeface="Nunito" pitchFamily="2" charset="77"/>
            </a:endParaRPr>
          </a:p>
        </p:txBody>
      </p:sp>
      <p:pic>
        <p:nvPicPr>
          <p:cNvPr id="4" name="Afbeelding 3" descr="Afbeelding met symbool&#10;&#10;Door AI gegenereerde inhoud is mogelijk onjuist.">
            <a:extLst>
              <a:ext uri="{FF2B5EF4-FFF2-40B4-BE49-F238E27FC236}">
                <a16:creationId xmlns:a16="http://schemas.microsoft.com/office/drawing/2014/main" id="{7E27274D-7E10-25A1-463B-53B8BC31F446}"/>
              </a:ext>
            </a:extLst>
          </p:cNvPr>
          <p:cNvPicPr>
            <a:picLocks noChangeAspect="1"/>
          </p:cNvPicPr>
          <p:nvPr/>
        </p:nvPicPr>
        <p:blipFill>
          <a:blip r:embed="rId2"/>
          <a:stretch>
            <a:fillRect/>
          </a:stretch>
        </p:blipFill>
        <p:spPr>
          <a:xfrm>
            <a:off x="10700773" y="723738"/>
            <a:ext cx="812692" cy="773947"/>
          </a:xfrm>
          <a:prstGeom prst="rect">
            <a:avLst/>
          </a:prstGeom>
        </p:spPr>
      </p:pic>
      <p:pic>
        <p:nvPicPr>
          <p:cNvPr id="3" name="Picture 2">
            <a:extLst>
              <a:ext uri="{FF2B5EF4-FFF2-40B4-BE49-F238E27FC236}">
                <a16:creationId xmlns:a16="http://schemas.microsoft.com/office/drawing/2014/main" id="{50DE8DB3-2529-3574-720A-525D9EDAF068}"/>
              </a:ext>
            </a:extLst>
          </p:cNvPr>
          <p:cNvPicPr>
            <a:picLocks noChangeAspect="1"/>
          </p:cNvPicPr>
          <p:nvPr/>
        </p:nvPicPr>
        <p:blipFill>
          <a:blip r:embed="rId3"/>
          <a:stretch>
            <a:fillRect/>
          </a:stretch>
        </p:blipFill>
        <p:spPr>
          <a:xfrm rot="540000">
            <a:off x="-625591" y="2394995"/>
            <a:ext cx="7087014" cy="53346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1737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a:extLst>
            <a:ext uri="{FF2B5EF4-FFF2-40B4-BE49-F238E27FC236}">
              <a16:creationId xmlns:a16="http://schemas.microsoft.com/office/drawing/2014/main" id="{B451AE12-758D-291F-1133-CCE8DCC957AA}"/>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DD651767-0D8D-07E3-D633-498E34B65737}"/>
              </a:ext>
            </a:extLst>
          </p:cNvPr>
          <p:cNvSpPr txBox="1"/>
          <p:nvPr/>
        </p:nvSpPr>
        <p:spPr>
          <a:xfrm>
            <a:off x="4347853" y="1296005"/>
            <a:ext cx="7116762" cy="452889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dirty="0">
                <a:latin typeface="Nunito"/>
              </a:rPr>
              <a:t>Na deze les… </a:t>
            </a:r>
          </a:p>
          <a:p>
            <a:endParaRPr lang="nl-NL" sz="2000" dirty="0">
              <a:latin typeface="Nunito" pitchFamily="2" charset="77"/>
            </a:endParaRPr>
          </a:p>
          <a:p>
            <a:pPr marL="342900" indent="-342900">
              <a:buFont typeface="Arial,Sans-Serif"/>
              <a:buChar char="•"/>
            </a:pPr>
            <a:r>
              <a:rPr lang="nl-NL" sz="2000" dirty="0">
                <a:latin typeface="Nunito"/>
              </a:rPr>
              <a:t>…kun je vertellen hoe er rekening gehouden kan worden met de natuur bij het verbouwen van voedsel.</a:t>
            </a:r>
          </a:p>
          <a:p>
            <a:pPr marL="342900" indent="-342900">
              <a:buFont typeface="Arial,Sans-Serif"/>
              <a:buChar char="•"/>
            </a:pPr>
            <a:r>
              <a:rPr lang="nl-NL" sz="2000" dirty="0">
                <a:latin typeface="Nunito"/>
              </a:rPr>
              <a:t>…heb je onderzocht of de bodem in jullie schoolomgeving gezond is door wormen te zoeken. </a:t>
            </a:r>
          </a:p>
          <a:p>
            <a:pPr marL="342900" indent="-342900">
              <a:buFont typeface="Arial,Sans-Serif"/>
              <a:buChar char="•"/>
            </a:pPr>
            <a:r>
              <a:rPr lang="nl-NL" sz="2000" dirty="0">
                <a:latin typeface="Nunito"/>
              </a:rPr>
              <a:t>…heb je onderzocht welke natuurlijke maatregelen in en rondom de schooltuin op het schoolplein je kunt uitvoeren.</a:t>
            </a:r>
          </a:p>
          <a:p>
            <a:pPr marL="342900" indent="-342900">
              <a:buFont typeface="Arial,Sans-Serif"/>
              <a:buChar char="•"/>
            </a:pPr>
            <a:r>
              <a:rPr lang="nl-NL" sz="2000" dirty="0">
                <a:latin typeface="Nunito"/>
              </a:rPr>
              <a:t>…heb je onderzocht wat de beste plek is om een schooltuin aan te leggen op het schoolplein of onderzoeken welke natuurlijke maatregelen er nog missen bij een bestaande schooltuin. </a:t>
            </a:r>
          </a:p>
        </p:txBody>
      </p:sp>
      <p:pic>
        <p:nvPicPr>
          <p:cNvPr id="7" name="Afbeelding 6" descr="Afbeelding met emoticon, clipart, smiley, tekenfilm&#10;&#10;Door AI gegenereerde inhoud is mogelijk onjuist.">
            <a:extLst>
              <a:ext uri="{FF2B5EF4-FFF2-40B4-BE49-F238E27FC236}">
                <a16:creationId xmlns:a16="http://schemas.microsoft.com/office/drawing/2014/main" id="{EFFCB2EF-14BF-287C-8525-97B75EE163A7}"/>
              </a:ext>
            </a:extLst>
          </p:cNvPr>
          <p:cNvPicPr>
            <a:picLocks noChangeAspect="1"/>
          </p:cNvPicPr>
          <p:nvPr/>
        </p:nvPicPr>
        <p:blipFill>
          <a:blip r:embed="rId3"/>
          <a:stretch>
            <a:fillRect/>
          </a:stretch>
        </p:blipFill>
        <p:spPr>
          <a:xfrm>
            <a:off x="733650" y="1847616"/>
            <a:ext cx="3181335" cy="3421020"/>
          </a:xfrm>
          <a:prstGeom prst="rect">
            <a:avLst/>
          </a:prstGeom>
        </p:spPr>
      </p:pic>
      <p:sp>
        <p:nvSpPr>
          <p:cNvPr id="3" name="Tekstvak 2">
            <a:extLst>
              <a:ext uri="{FF2B5EF4-FFF2-40B4-BE49-F238E27FC236}">
                <a16:creationId xmlns:a16="http://schemas.microsoft.com/office/drawing/2014/main" id="{971AE9F1-35E8-E89A-CC35-8C10870311EC}"/>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bg1"/>
                </a:solidFill>
                <a:latin typeface="Nunito"/>
              </a:rPr>
              <a:t>Lesdoelen</a:t>
            </a:r>
            <a:endParaRPr lang="nl-NL" sz="3200" b="1" dirty="0">
              <a:solidFill>
                <a:schemeClr val="bg1"/>
              </a:solidFill>
              <a:latin typeface="Nunito"/>
            </a:endParaRPr>
          </a:p>
        </p:txBody>
      </p:sp>
    </p:spTree>
    <p:extLst>
      <p:ext uri="{BB962C8B-B14F-4D97-AF65-F5344CB8AC3E}">
        <p14:creationId xmlns:p14="http://schemas.microsoft.com/office/powerpoint/2010/main" val="2926908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5E0FD"/>
        </a:solidFill>
        <a:effectLst/>
      </p:bgPr>
    </p:bg>
    <p:spTree>
      <p:nvGrpSpPr>
        <p:cNvPr id="1" name=""/>
        <p:cNvGrpSpPr/>
        <p:nvPr/>
      </p:nvGrpSpPr>
      <p:grpSpPr>
        <a:xfrm>
          <a:off x="0" y="0"/>
          <a:ext cx="0" cy="0"/>
          <a:chOff x="0" y="0"/>
          <a:chExt cx="0" cy="0"/>
        </a:xfrm>
      </p:grpSpPr>
      <p:pic>
        <p:nvPicPr>
          <p:cNvPr id="3" name="Afbeelding 2" descr="Afbeelding met Graphics, grafische vormgeving, geel, patroon&#10;&#10;Door AI gegenereerde inhoud is mogelijk onjuist.">
            <a:extLst>
              <a:ext uri="{FF2B5EF4-FFF2-40B4-BE49-F238E27FC236}">
                <a16:creationId xmlns:a16="http://schemas.microsoft.com/office/drawing/2014/main" id="{593E2A60-CD6F-F798-255E-5A03E071C517}"/>
              </a:ext>
            </a:extLst>
          </p:cNvPr>
          <p:cNvPicPr>
            <a:picLocks noChangeAspect="1"/>
          </p:cNvPicPr>
          <p:nvPr/>
        </p:nvPicPr>
        <p:blipFill>
          <a:blip r:embed="rId2"/>
          <a:srcRect l="1043" t="2887" b="3929"/>
          <a:stretch>
            <a:fillRect/>
          </a:stretch>
        </p:blipFill>
        <p:spPr>
          <a:xfrm>
            <a:off x="0" y="0"/>
            <a:ext cx="12192000" cy="6858000"/>
          </a:xfrm>
          <a:prstGeom prst="rect">
            <a:avLst/>
          </a:prstGeom>
        </p:spPr>
      </p:pic>
      <p:sp>
        <p:nvSpPr>
          <p:cNvPr id="6" name="Tekstvak 3">
            <a:extLst>
              <a:ext uri="{FF2B5EF4-FFF2-40B4-BE49-F238E27FC236}">
                <a16:creationId xmlns:a16="http://schemas.microsoft.com/office/drawing/2014/main" id="{51CE5D7D-D162-73E9-FC12-B2488A7FA913}"/>
              </a:ext>
            </a:extLst>
          </p:cNvPr>
          <p:cNvSpPr txBox="1"/>
          <p:nvPr/>
        </p:nvSpPr>
        <p:spPr>
          <a:xfrm>
            <a:off x="3728690" y="4029696"/>
            <a:ext cx="4735102" cy="715089"/>
          </a:xfrm>
          <a:prstGeom prst="roundRect">
            <a:avLst/>
          </a:prstGeom>
          <a:solidFill>
            <a:srgbClr val="FFC1C2"/>
          </a:solidFill>
        </p:spPr>
        <p:txBody>
          <a:bodyPr wrap="square" lIns="91440" tIns="45720" rIns="91440" bIns="45720" rtlCol="0" anchor="t">
            <a:spAutoFit/>
          </a:bodyPr>
          <a:lstStyle/>
          <a:p>
            <a:pPr algn="ctr"/>
            <a:r>
              <a:rPr lang="nl-NL" sz="3600" b="1" dirty="0">
                <a:solidFill>
                  <a:schemeClr val="bg1"/>
                </a:solidFill>
                <a:latin typeface="Nunito"/>
              </a:rPr>
              <a:t>Tot volgende keer!</a:t>
            </a:r>
            <a:endParaRPr lang="nl-NL" sz="3600" b="1" dirty="0">
              <a:solidFill>
                <a:schemeClr val="bg1"/>
              </a:solidFill>
              <a:latin typeface="Nunito" pitchFamily="2" charset="77"/>
            </a:endParaRPr>
          </a:p>
        </p:txBody>
      </p:sp>
    </p:spTree>
    <p:extLst>
      <p:ext uri="{BB962C8B-B14F-4D97-AF65-F5344CB8AC3E}">
        <p14:creationId xmlns:p14="http://schemas.microsoft.com/office/powerpoint/2010/main" val="63796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B398169-06E5-0152-7923-8E2201B45458}"/>
              </a:ext>
            </a:extLst>
          </p:cNvPr>
          <p:cNvPicPr>
            <a:picLocks noChangeAspect="1"/>
          </p:cNvPicPr>
          <p:nvPr/>
        </p:nvPicPr>
        <p:blipFill>
          <a:blip r:embed="rId2"/>
          <a:stretch>
            <a:fillRect/>
          </a:stretch>
        </p:blipFill>
        <p:spPr>
          <a:xfrm>
            <a:off x="4101892" y="1454253"/>
            <a:ext cx="3988215" cy="3949493"/>
          </a:xfrm>
          <a:prstGeom prst="rect">
            <a:avLst/>
          </a:prstGeom>
        </p:spPr>
      </p:pic>
    </p:spTree>
    <p:extLst>
      <p:ext uri="{BB962C8B-B14F-4D97-AF65-F5344CB8AC3E}">
        <p14:creationId xmlns:p14="http://schemas.microsoft.com/office/powerpoint/2010/main" val="127783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p:cNvGrpSpPr/>
        <p:nvPr/>
      </p:nvGrpSpPr>
      <p:grpSpPr>
        <a:xfrm>
          <a:off x="0" y="0"/>
          <a:ext cx="0" cy="0"/>
          <a:chOff x="0" y="0"/>
          <a:chExt cx="0" cy="0"/>
        </a:xfrm>
      </p:grpSpPr>
      <p:sp>
        <p:nvSpPr>
          <p:cNvPr id="20" name="Tekstvak 19">
            <a:extLst>
              <a:ext uri="{FF2B5EF4-FFF2-40B4-BE49-F238E27FC236}">
                <a16:creationId xmlns:a16="http://schemas.microsoft.com/office/drawing/2014/main" id="{058E9FF6-2351-5AB9-CCFF-A3A378629DE9}"/>
              </a:ext>
            </a:extLst>
          </p:cNvPr>
          <p:cNvSpPr txBox="1"/>
          <p:nvPr/>
        </p:nvSpPr>
        <p:spPr>
          <a:xfrm rot="21130815">
            <a:off x="5271602" y="2552967"/>
            <a:ext cx="491341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err="1">
                <a:solidFill>
                  <a:schemeClr val="bg1"/>
                </a:solidFill>
              </a:rPr>
              <a:t>Vraag</a:t>
            </a:r>
            <a:r>
              <a:rPr lang="en-US" sz="3600" b="1" dirty="0">
                <a:solidFill>
                  <a:schemeClr val="bg1"/>
                </a:solidFill>
              </a:rPr>
              <a:t>: </a:t>
            </a:r>
            <a:r>
              <a:rPr lang="en-US" sz="3600" dirty="0">
                <a:solidFill>
                  <a:schemeClr val="bg1"/>
                </a:solidFill>
              </a:rPr>
              <a:t>Welk eten </a:t>
            </a:r>
            <a:r>
              <a:rPr lang="en-US" sz="3600" dirty="0" err="1">
                <a:solidFill>
                  <a:schemeClr val="bg1"/>
                </a:solidFill>
              </a:rPr>
              <a:t>dat</a:t>
            </a:r>
            <a:r>
              <a:rPr lang="en-US" sz="3600" dirty="0">
                <a:solidFill>
                  <a:schemeClr val="bg1"/>
                </a:solidFill>
              </a:rPr>
              <a:t> </a:t>
            </a:r>
            <a:r>
              <a:rPr lang="en-US" sz="3600" dirty="0" err="1">
                <a:solidFill>
                  <a:schemeClr val="bg1"/>
                </a:solidFill>
              </a:rPr>
              <a:t>jullie</a:t>
            </a:r>
            <a:r>
              <a:rPr lang="en-US" sz="3600" dirty="0">
                <a:solidFill>
                  <a:schemeClr val="bg1"/>
                </a:solidFill>
              </a:rPr>
              <a:t> </a:t>
            </a:r>
            <a:r>
              <a:rPr lang="en-US" sz="3600" dirty="0" err="1">
                <a:solidFill>
                  <a:schemeClr val="bg1"/>
                </a:solidFill>
              </a:rPr>
              <a:t>vandaag</a:t>
            </a:r>
            <a:r>
              <a:rPr lang="en-US" sz="3600" dirty="0">
                <a:solidFill>
                  <a:schemeClr val="bg1"/>
                </a:solidFill>
              </a:rPr>
              <a:t> </a:t>
            </a:r>
            <a:r>
              <a:rPr lang="en-US" sz="3600" dirty="0" err="1">
                <a:solidFill>
                  <a:schemeClr val="bg1"/>
                </a:solidFill>
              </a:rPr>
              <a:t>aten</a:t>
            </a:r>
            <a:r>
              <a:rPr lang="en-US" sz="3600" dirty="0">
                <a:solidFill>
                  <a:schemeClr val="bg1"/>
                </a:solidFill>
              </a:rPr>
              <a:t> </a:t>
            </a:r>
            <a:r>
              <a:rPr lang="en-US" sz="3600" dirty="0" err="1">
                <a:solidFill>
                  <a:schemeClr val="bg1"/>
                </a:solidFill>
              </a:rPr>
              <a:t>kwam</a:t>
            </a:r>
            <a:r>
              <a:rPr lang="en-US" sz="3600" dirty="0">
                <a:solidFill>
                  <a:schemeClr val="bg1"/>
                </a:solidFill>
              </a:rPr>
              <a:t> van de </a:t>
            </a:r>
            <a:r>
              <a:rPr lang="en-US" sz="3600" dirty="0" err="1">
                <a:solidFill>
                  <a:schemeClr val="bg1"/>
                </a:solidFill>
              </a:rPr>
              <a:t>boerderij</a:t>
            </a:r>
            <a:r>
              <a:rPr lang="en-US" sz="3600" dirty="0">
                <a:solidFill>
                  <a:schemeClr val="bg1"/>
                </a:solidFill>
              </a:rPr>
              <a:t>?</a:t>
            </a:r>
          </a:p>
        </p:txBody>
      </p:sp>
      <p:pic>
        <p:nvPicPr>
          <p:cNvPr id="21" name="Afbeelding 20" descr="Afbeelding met clipart, Graphics, illustratie, tekenfilm&#10;&#10;Door AI gegenereerde inhoud is mogelijk onjuist.">
            <a:extLst>
              <a:ext uri="{FF2B5EF4-FFF2-40B4-BE49-F238E27FC236}">
                <a16:creationId xmlns:a16="http://schemas.microsoft.com/office/drawing/2014/main" id="{42CAB4A9-4EE0-4C9B-429E-C1284B19D907}"/>
              </a:ext>
            </a:extLst>
          </p:cNvPr>
          <p:cNvPicPr>
            <a:picLocks noChangeAspect="1"/>
          </p:cNvPicPr>
          <p:nvPr/>
        </p:nvPicPr>
        <p:blipFill>
          <a:blip r:embed="rId2"/>
          <a:stretch>
            <a:fillRect/>
          </a:stretch>
        </p:blipFill>
        <p:spPr>
          <a:xfrm>
            <a:off x="1049025" y="1532368"/>
            <a:ext cx="3790280" cy="4086177"/>
          </a:xfrm>
          <a:prstGeom prst="rect">
            <a:avLst/>
          </a:prstGeom>
        </p:spPr>
      </p:pic>
    </p:spTree>
    <p:extLst>
      <p:ext uri="{BB962C8B-B14F-4D97-AF65-F5344CB8AC3E}">
        <p14:creationId xmlns:p14="http://schemas.microsoft.com/office/powerpoint/2010/main" val="323660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7B6E134-6B84-C63E-38CF-10F38C4D8520}"/>
              </a:ext>
            </a:extLst>
          </p:cNvPr>
          <p:cNvSpPr txBox="1"/>
          <p:nvPr/>
        </p:nvSpPr>
        <p:spPr>
          <a:xfrm>
            <a:off x="4347853" y="1296005"/>
            <a:ext cx="7116762" cy="4528899"/>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dirty="0">
                <a:latin typeface="Nunito"/>
              </a:rPr>
              <a:t>Na deze les… </a:t>
            </a:r>
          </a:p>
          <a:p>
            <a:endParaRPr lang="nl-NL" sz="2000" dirty="0">
              <a:latin typeface="Nunito" pitchFamily="2" charset="77"/>
            </a:endParaRPr>
          </a:p>
          <a:p>
            <a:pPr marL="342900" indent="-342900">
              <a:buFont typeface="Arial,Sans-Serif"/>
              <a:buChar char="•"/>
            </a:pPr>
            <a:r>
              <a:rPr lang="nl-NL" sz="2000" dirty="0">
                <a:latin typeface="Nunito"/>
              </a:rPr>
              <a:t>…kun je vertellen hoe er rekening gehouden kan worden met de natuur bij het verbouwen van voedsel.</a:t>
            </a:r>
          </a:p>
          <a:p>
            <a:pPr marL="342900" indent="-342900">
              <a:buFont typeface="Arial,Sans-Serif"/>
              <a:buChar char="•"/>
            </a:pPr>
            <a:r>
              <a:rPr lang="nl-NL" sz="2000" dirty="0">
                <a:latin typeface="Nunito"/>
              </a:rPr>
              <a:t>…heb je onderzocht of de bodem in jullie schoolomgeving gezond is door wormen te zoeken. </a:t>
            </a:r>
          </a:p>
          <a:p>
            <a:pPr marL="342900" indent="-342900">
              <a:buFont typeface="Arial,Sans-Serif"/>
              <a:buChar char="•"/>
            </a:pPr>
            <a:r>
              <a:rPr lang="nl-NL" sz="2000" dirty="0">
                <a:latin typeface="Nunito"/>
              </a:rPr>
              <a:t>…heb je onderzocht welke natuurlijke maatregelen in en rondom de schooltuin op het schoolplein je kunt uitvoeren.</a:t>
            </a:r>
          </a:p>
          <a:p>
            <a:pPr marL="342900" indent="-342900">
              <a:buFont typeface="Arial,Sans-Serif"/>
              <a:buChar char="•"/>
            </a:pPr>
            <a:r>
              <a:rPr lang="nl-NL" sz="2000" dirty="0">
                <a:latin typeface="Nunito"/>
              </a:rPr>
              <a:t>…heb je onderzocht wat de beste plek is om een schooltuin aan te leggen op het schoolplein of onderzoeken welke natuurlijke maatregelen er nog missen bij een bestaande schooltuin. </a:t>
            </a:r>
          </a:p>
        </p:txBody>
      </p:sp>
      <p:pic>
        <p:nvPicPr>
          <p:cNvPr id="7" name="Afbeelding 6" descr="Afbeelding met emoticon, clipart, smiley, tekenfilm&#10;&#10;Door AI gegenereerde inhoud is mogelijk onjuist.">
            <a:extLst>
              <a:ext uri="{FF2B5EF4-FFF2-40B4-BE49-F238E27FC236}">
                <a16:creationId xmlns:a16="http://schemas.microsoft.com/office/drawing/2014/main" id="{C814EE0C-BE85-6D78-13E4-AF012AF9BC9A}"/>
              </a:ext>
            </a:extLst>
          </p:cNvPr>
          <p:cNvPicPr>
            <a:picLocks noChangeAspect="1"/>
          </p:cNvPicPr>
          <p:nvPr/>
        </p:nvPicPr>
        <p:blipFill>
          <a:blip r:embed="rId3"/>
          <a:stretch>
            <a:fillRect/>
          </a:stretch>
        </p:blipFill>
        <p:spPr>
          <a:xfrm>
            <a:off x="733650" y="1847616"/>
            <a:ext cx="3181335" cy="3421020"/>
          </a:xfrm>
          <a:prstGeom prst="rect">
            <a:avLst/>
          </a:prstGeom>
        </p:spPr>
      </p:pic>
      <p:sp>
        <p:nvSpPr>
          <p:cNvPr id="3" name="Tekstvak 2">
            <a:extLst>
              <a:ext uri="{FF2B5EF4-FFF2-40B4-BE49-F238E27FC236}">
                <a16:creationId xmlns:a16="http://schemas.microsoft.com/office/drawing/2014/main" id="{80AF7EEA-2DA3-EF1F-F265-6B44745165F8}"/>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bg1"/>
                </a:solidFill>
                <a:latin typeface="Nunito"/>
              </a:rPr>
              <a:t>Lesdoelen</a:t>
            </a:r>
            <a:endParaRPr lang="nl-NL" sz="3200" b="1" dirty="0">
              <a:solidFill>
                <a:schemeClr val="bg1"/>
              </a:solidFill>
              <a:latin typeface="Nunito"/>
            </a:endParaRPr>
          </a:p>
        </p:txBody>
      </p:sp>
    </p:spTree>
    <p:extLst>
      <p:ext uri="{BB962C8B-B14F-4D97-AF65-F5344CB8AC3E}">
        <p14:creationId xmlns:p14="http://schemas.microsoft.com/office/powerpoint/2010/main" val="33982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pic>
        <p:nvPicPr>
          <p:cNvPr id="3" name="Onlinemedia 2" title="Landbouw een natuurrijke schooltuin">
            <a:hlinkClick r:id="" action="ppaction://noaction"/>
            <a:extLst>
              <a:ext uri="{FF2B5EF4-FFF2-40B4-BE49-F238E27FC236}">
                <a16:creationId xmlns:a16="http://schemas.microsoft.com/office/drawing/2014/main" id="{59580764-680E-A926-5AF8-538AD9F56017}"/>
              </a:ext>
            </a:extLst>
          </p:cNvPr>
          <p:cNvPicPr>
            <a:picLocks noRot="1" noChangeAspect="1"/>
          </p:cNvPicPr>
          <p:nvPr>
            <a:videoFile r:link="rId1"/>
          </p:nvPr>
        </p:nvPicPr>
        <p:blipFill>
          <a:blip r:embed="rId4"/>
          <a:stretch>
            <a:fillRect/>
          </a:stretch>
        </p:blipFill>
        <p:spPr>
          <a:xfrm>
            <a:off x="448637" y="1216891"/>
            <a:ext cx="8132859" cy="4593552"/>
          </a:xfrm>
          <a:prstGeom prst="rect">
            <a:avLst/>
          </a:prstGeom>
        </p:spPr>
      </p:pic>
      <p:pic>
        <p:nvPicPr>
          <p:cNvPr id="5" name="Graphic 3" descr="Oog silhouet">
            <a:extLst>
              <a:ext uri="{FF2B5EF4-FFF2-40B4-BE49-F238E27FC236}">
                <a16:creationId xmlns:a16="http://schemas.microsoft.com/office/drawing/2014/main" id="{2C95E945-BF63-FAFD-0C3C-7FE7F843EC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40097" y="1488989"/>
            <a:ext cx="914400" cy="914400"/>
          </a:xfrm>
          <a:prstGeom prst="rect">
            <a:avLst/>
          </a:prstGeom>
        </p:spPr>
      </p:pic>
      <p:sp>
        <p:nvSpPr>
          <p:cNvPr id="7" name="Tekstvak 5">
            <a:extLst>
              <a:ext uri="{FF2B5EF4-FFF2-40B4-BE49-F238E27FC236}">
                <a16:creationId xmlns:a16="http://schemas.microsoft.com/office/drawing/2014/main" id="{0585B1F9-835B-2A6C-86D3-3CEA229B9752}"/>
              </a:ext>
            </a:extLst>
          </p:cNvPr>
          <p:cNvSpPr txBox="1"/>
          <p:nvPr/>
        </p:nvSpPr>
        <p:spPr>
          <a:xfrm>
            <a:off x="8596403" y="2406226"/>
            <a:ext cx="3411621"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err="1">
                <a:solidFill>
                  <a:schemeClr val="bg1"/>
                </a:solidFill>
                <a:latin typeface="Nunito"/>
              </a:rPr>
              <a:t>Kijkvragen</a:t>
            </a:r>
            <a:r>
              <a:rPr lang="en-US" sz="2000" b="1" dirty="0">
                <a:solidFill>
                  <a:schemeClr val="bg1"/>
                </a:solidFill>
                <a:latin typeface="Nunito"/>
              </a:rPr>
              <a:t> </a:t>
            </a:r>
          </a:p>
          <a:p>
            <a:pPr algn="ctr"/>
            <a:endParaRPr lang="en-US" sz="2000" b="1" dirty="0">
              <a:solidFill>
                <a:schemeClr val="bg1"/>
              </a:solidFill>
              <a:latin typeface="Nunito"/>
            </a:endParaRPr>
          </a:p>
          <a:p>
            <a:pPr algn="ctr"/>
            <a:r>
              <a:rPr lang="en-US" sz="2000" dirty="0">
                <a:solidFill>
                  <a:schemeClr val="bg1"/>
                </a:solidFill>
                <a:latin typeface="Nunito"/>
              </a:rPr>
              <a:t>Welke </a:t>
            </a:r>
            <a:r>
              <a:rPr lang="en-US" sz="2000" err="1">
                <a:solidFill>
                  <a:schemeClr val="bg1"/>
                </a:solidFill>
                <a:latin typeface="Nunito"/>
              </a:rPr>
              <a:t>natuurinclusieve</a:t>
            </a:r>
            <a:r>
              <a:rPr lang="en-US" sz="2000" dirty="0">
                <a:solidFill>
                  <a:schemeClr val="bg1"/>
                </a:solidFill>
                <a:latin typeface="Nunito"/>
              </a:rPr>
              <a:t> </a:t>
            </a:r>
            <a:r>
              <a:rPr lang="en-US" sz="2000" err="1">
                <a:solidFill>
                  <a:schemeClr val="bg1"/>
                </a:solidFill>
                <a:latin typeface="Nunito"/>
              </a:rPr>
              <a:t>maatregelen</a:t>
            </a:r>
            <a:r>
              <a:rPr lang="en-US" sz="2000" dirty="0">
                <a:solidFill>
                  <a:schemeClr val="bg1"/>
                </a:solidFill>
                <a:latin typeface="Nunito"/>
              </a:rPr>
              <a:t> </a:t>
            </a:r>
            <a:r>
              <a:rPr lang="en-US" sz="2000" err="1">
                <a:solidFill>
                  <a:schemeClr val="bg1"/>
                </a:solidFill>
                <a:latin typeface="Nunito"/>
              </a:rPr>
              <a:t>zie</a:t>
            </a:r>
            <a:r>
              <a:rPr lang="en-US" sz="2000" dirty="0">
                <a:solidFill>
                  <a:schemeClr val="bg1"/>
                </a:solidFill>
                <a:latin typeface="Nunito"/>
              </a:rPr>
              <a:t> je? </a:t>
            </a:r>
          </a:p>
          <a:p>
            <a:pPr algn="ctr"/>
            <a:endParaRPr lang="en-US" sz="2000" dirty="0">
              <a:solidFill>
                <a:srgbClr val="000000"/>
              </a:solidFill>
              <a:latin typeface="Nunito"/>
            </a:endParaRPr>
          </a:p>
          <a:p>
            <a:pPr algn="ctr"/>
            <a:r>
              <a:rPr lang="en-US" sz="2000" dirty="0" err="1">
                <a:solidFill>
                  <a:schemeClr val="bg1"/>
                </a:solidFill>
                <a:latin typeface="Nunito"/>
              </a:rPr>
              <a:t>Én</a:t>
            </a:r>
            <a:r>
              <a:rPr lang="en-US" sz="2000" dirty="0">
                <a:solidFill>
                  <a:schemeClr val="bg1"/>
                </a:solidFill>
                <a:latin typeface="Nunito"/>
              </a:rPr>
              <a:t> wat is de </a:t>
            </a:r>
            <a:r>
              <a:rPr lang="en-US" sz="2000" dirty="0" err="1">
                <a:solidFill>
                  <a:schemeClr val="bg1"/>
                </a:solidFill>
                <a:latin typeface="Nunito"/>
              </a:rPr>
              <a:t>bodemvoedselkringloop</a:t>
            </a:r>
            <a:r>
              <a:rPr lang="en-US" sz="2000" dirty="0">
                <a:solidFill>
                  <a:schemeClr val="bg1"/>
                </a:solidFill>
                <a:latin typeface="Nunito"/>
              </a:rPr>
              <a:t>? </a:t>
            </a:r>
          </a:p>
        </p:txBody>
      </p:sp>
    </p:spTree>
    <p:extLst>
      <p:ext uri="{BB962C8B-B14F-4D97-AF65-F5344CB8AC3E}">
        <p14:creationId xmlns:p14="http://schemas.microsoft.com/office/powerpoint/2010/main" val="250895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p:cNvGrpSpPr/>
        <p:nvPr/>
      </p:nvGrpSpPr>
      <p:grpSpPr>
        <a:xfrm>
          <a:off x="0" y="0"/>
          <a:ext cx="0" cy="0"/>
          <a:chOff x="0" y="0"/>
          <a:chExt cx="0" cy="0"/>
        </a:xfrm>
      </p:grpSpPr>
      <p:sp>
        <p:nvSpPr>
          <p:cNvPr id="8" name="Tekstvak 4">
            <a:extLst>
              <a:ext uri="{FF2B5EF4-FFF2-40B4-BE49-F238E27FC236}">
                <a16:creationId xmlns:a16="http://schemas.microsoft.com/office/drawing/2014/main" id="{C31B96BC-259F-89A0-3A48-63F4A8786BC7}"/>
              </a:ext>
            </a:extLst>
          </p:cNvPr>
          <p:cNvSpPr txBox="1"/>
          <p:nvPr/>
        </p:nvSpPr>
        <p:spPr>
          <a:xfrm>
            <a:off x="2372511" y="658125"/>
            <a:ext cx="9173825" cy="5550456"/>
          </a:xfrm>
          <a:prstGeom prst="roundRect">
            <a:avLst/>
          </a:prstGeom>
          <a:solidFill>
            <a:schemeClr val="bg1"/>
          </a:solidFill>
        </p:spPr>
        <p:txBody>
          <a:bodyPr wrap="square" lIns="91440" tIns="45720" rIns="91440" bIns="45720" rtlCol="0" anchor="t">
            <a:spAutoFit/>
          </a:bodyPr>
          <a:lstStyle/>
          <a:p>
            <a:r>
              <a:rPr lang="nl-NL" sz="2000" b="1" dirty="0">
                <a:latin typeface="Nunito"/>
              </a:rPr>
              <a:t>Wat is de bodemvoedselkringloop?</a:t>
            </a:r>
          </a:p>
          <a:p>
            <a:r>
              <a:rPr lang="nl-NL" sz="2000" dirty="0">
                <a:latin typeface="Nunito"/>
              </a:rPr>
              <a:t>Een voedselkringloop is een leefgemeenschap waar planten, dieren en schimmels met elkaar leven. Allemaal hebben ze voedsel nodig om te groeien en daarom eten ze elkaar. Een deel van die voedseldeeltjes komt, nadat ze gegeten zijn, weer terug in de kringloop; zij blijven dus in een kringetje rondgaan. In een voedselkringloop heb je verschillende rollen:</a:t>
            </a:r>
          </a:p>
          <a:p>
            <a:endParaRPr lang="nl-NL" sz="2000" dirty="0">
              <a:latin typeface="Nunito"/>
            </a:endParaRPr>
          </a:p>
          <a:p>
            <a:pPr marL="342900" indent="-342900">
              <a:buFont typeface="Arial" panose="020B0604020202020204" pitchFamily="34" charset="0"/>
              <a:buChar char="•"/>
            </a:pPr>
            <a:r>
              <a:rPr lang="nl-NL" sz="2000" b="1" dirty="0">
                <a:latin typeface="Nunito"/>
              </a:rPr>
              <a:t>Producenten (de planten):</a:t>
            </a:r>
            <a:r>
              <a:rPr lang="nl-NL" sz="2000" dirty="0">
                <a:latin typeface="Nunito"/>
              </a:rPr>
              <a:t> zij máken voedsel. Met behulp van fotosynthese zetten ze zonlicht, koolstofdioxide en water om in zuurstof en suiker </a:t>
            </a:r>
          </a:p>
          <a:p>
            <a:pPr marL="342900" indent="-342900">
              <a:buFont typeface="Arial" panose="020B0604020202020204" pitchFamily="34" charset="0"/>
              <a:buChar char="•"/>
            </a:pPr>
            <a:endParaRPr lang="nl-NL" sz="2000" dirty="0">
              <a:latin typeface="Nunito"/>
            </a:endParaRPr>
          </a:p>
          <a:p>
            <a:pPr marL="342900" indent="-342900">
              <a:buFont typeface="Arial" panose="020B0604020202020204" pitchFamily="34" charset="0"/>
              <a:buChar char="•"/>
            </a:pPr>
            <a:r>
              <a:rPr lang="nl-NL" sz="2000" b="1" dirty="0">
                <a:latin typeface="Nunito"/>
              </a:rPr>
              <a:t>Consumenten (de dieren):</a:t>
            </a:r>
            <a:r>
              <a:rPr lang="nl-NL" sz="2000" dirty="0">
                <a:latin typeface="Nunito"/>
              </a:rPr>
              <a:t> zij eten de producenten (de planten) of ze eten elkaar. </a:t>
            </a:r>
          </a:p>
          <a:p>
            <a:pPr marL="342900" indent="-342900">
              <a:buFont typeface="Arial" panose="020B0604020202020204" pitchFamily="34" charset="0"/>
              <a:buChar char="•"/>
            </a:pPr>
            <a:endParaRPr lang="nl-NL" sz="2000" dirty="0">
              <a:latin typeface="Nunito"/>
            </a:endParaRPr>
          </a:p>
          <a:p>
            <a:pPr marL="342900" indent="-342900">
              <a:buFont typeface="Arial" panose="020B0604020202020204" pitchFamily="34" charset="0"/>
              <a:buChar char="•"/>
            </a:pPr>
            <a:r>
              <a:rPr lang="nl-NL" sz="2000" b="1" err="1">
                <a:latin typeface="Nunito"/>
              </a:rPr>
              <a:t>Reducenten</a:t>
            </a:r>
            <a:r>
              <a:rPr lang="nl-NL" sz="2000" b="1" dirty="0">
                <a:latin typeface="Nunito"/>
              </a:rPr>
              <a:t> (schimmels, bacteriën en bodemdieren):</a:t>
            </a:r>
            <a:r>
              <a:rPr lang="nl-NL" sz="2000" dirty="0">
                <a:latin typeface="Nunito"/>
              </a:rPr>
              <a:t> zij maken het natuurlijke afval kleiner en ruimen het op.</a:t>
            </a:r>
          </a:p>
        </p:txBody>
      </p:sp>
      <p:pic>
        <p:nvPicPr>
          <p:cNvPr id="10" name="Afbeelding 24" descr="Afbeelding met clipart, emoticon, smiley, illustratie&#10;&#10;Door AI gegenereerde inhoud is mogelijk onjuist.">
            <a:extLst>
              <a:ext uri="{FF2B5EF4-FFF2-40B4-BE49-F238E27FC236}">
                <a16:creationId xmlns:a16="http://schemas.microsoft.com/office/drawing/2014/main" id="{53ABAD1B-AF52-27D5-97C5-82EA79D8DFBD}"/>
              </a:ext>
            </a:extLst>
          </p:cNvPr>
          <p:cNvPicPr>
            <a:picLocks noChangeAspect="1"/>
          </p:cNvPicPr>
          <p:nvPr/>
        </p:nvPicPr>
        <p:blipFill>
          <a:blip r:embed="rId2"/>
          <a:stretch>
            <a:fillRect/>
          </a:stretch>
        </p:blipFill>
        <p:spPr>
          <a:xfrm>
            <a:off x="645664" y="2605114"/>
            <a:ext cx="2017757" cy="2169619"/>
          </a:xfrm>
          <a:prstGeom prst="rect">
            <a:avLst/>
          </a:prstGeom>
        </p:spPr>
      </p:pic>
    </p:spTree>
    <p:extLst>
      <p:ext uri="{BB962C8B-B14F-4D97-AF65-F5344CB8AC3E}">
        <p14:creationId xmlns:p14="http://schemas.microsoft.com/office/powerpoint/2010/main" val="219167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3468766-21DF-1F39-B1BB-147934EDC4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7110" y="0"/>
            <a:ext cx="5001976" cy="6858000"/>
          </a:xfrm>
          <a:prstGeom prst="rect">
            <a:avLst/>
          </a:prstGeom>
          <a:noFill/>
          <a:ln>
            <a:noFill/>
          </a:ln>
          <a:effectLst>
            <a:softEdge rad="0"/>
          </a:effectLst>
        </p:spPr>
      </p:pic>
      <p:sp>
        <p:nvSpPr>
          <p:cNvPr id="3" name="Tekstvak 4">
            <a:extLst>
              <a:ext uri="{FF2B5EF4-FFF2-40B4-BE49-F238E27FC236}">
                <a16:creationId xmlns:a16="http://schemas.microsoft.com/office/drawing/2014/main" id="{6015A5B3-16E9-96A8-9AD0-0194FFB1B057}"/>
              </a:ext>
            </a:extLst>
          </p:cNvPr>
          <p:cNvSpPr txBox="1"/>
          <p:nvPr/>
        </p:nvSpPr>
        <p:spPr>
          <a:xfrm>
            <a:off x="221764" y="654435"/>
            <a:ext cx="7674438" cy="5550456"/>
          </a:xfrm>
          <a:prstGeom prst="roundRect">
            <a:avLst/>
          </a:prstGeom>
          <a:solidFill>
            <a:schemeClr val="bg1"/>
          </a:solidFill>
        </p:spPr>
        <p:txBody>
          <a:bodyPr wrap="square" lIns="91440" tIns="45720" rIns="91440" bIns="45720" rtlCol="0" anchor="t">
            <a:spAutoFit/>
          </a:bodyPr>
          <a:lstStyle/>
          <a:p>
            <a:r>
              <a:rPr lang="nl-NL" sz="2000" dirty="0">
                <a:latin typeface="Nunito"/>
              </a:rPr>
              <a:t>Het is belangrijk dat alle elementen voor een kringloop aanwezig zijn om de eindproducten zoals melk, boter, aardappelen, graan in het schap te krijgen en beschikbaar te maken voor de mens. De natuur is daarvoor onmisbaar en </a:t>
            </a:r>
          </a:p>
          <a:p>
            <a:r>
              <a:rPr lang="nl-NL" sz="2000" dirty="0">
                <a:latin typeface="Nunito"/>
              </a:rPr>
              <a:t>bepaalt de opbrengst en de kwaliteit van het eindproduct.</a:t>
            </a:r>
          </a:p>
          <a:p>
            <a:endParaRPr lang="nl-NL" sz="2000" dirty="0">
              <a:latin typeface="Nunito"/>
            </a:endParaRPr>
          </a:p>
          <a:p>
            <a:r>
              <a:rPr lang="nl-NL" sz="2000" dirty="0">
                <a:latin typeface="Nunito"/>
              </a:rPr>
              <a:t>Een rijk bodemleven is essentieel voor alles wat zich boven de grond bevindt: planten, vogels en andere dieren – en de mens. Op het platteland maar ook in de stad. Want een gezonde bodem houdt water vast (voorkomt dus wateroverlast), slaat koolstof op (klimaat), zorgt voor natuurlijke plaagbestrijding (minder pesticiden), natuurlijke </a:t>
            </a:r>
          </a:p>
          <a:p>
            <a:r>
              <a:rPr lang="nl-NL" sz="2000" dirty="0">
                <a:latin typeface="Nunito"/>
              </a:rPr>
              <a:t>waterzuivering (drinkwatervoorziening) en voor een mooie omgeving. Een gezonde bodem is erg belangrijk voor de productie van voedsel. Als er veel bodemleven is, dan zorgt dat voor goede afwatering. </a:t>
            </a:r>
          </a:p>
        </p:txBody>
      </p:sp>
    </p:spTree>
    <p:extLst>
      <p:ext uri="{BB962C8B-B14F-4D97-AF65-F5344CB8AC3E}">
        <p14:creationId xmlns:p14="http://schemas.microsoft.com/office/powerpoint/2010/main" val="291909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pic>
        <p:nvPicPr>
          <p:cNvPr id="17" name="Afbeelding 16" descr="Afbeelding met clipart, tekenfilm, Graphics, illustratie&#10;&#10;Door AI gegenereerde inhoud is mogelijk onjuist.">
            <a:extLst>
              <a:ext uri="{FF2B5EF4-FFF2-40B4-BE49-F238E27FC236}">
                <a16:creationId xmlns:a16="http://schemas.microsoft.com/office/drawing/2014/main" id="{50906523-F310-A257-F308-3244CB5D77C4}"/>
              </a:ext>
            </a:extLst>
          </p:cNvPr>
          <p:cNvPicPr>
            <a:picLocks noChangeAspect="1"/>
          </p:cNvPicPr>
          <p:nvPr/>
        </p:nvPicPr>
        <p:blipFill>
          <a:blip r:embed="rId2"/>
          <a:srcRect l="40360" t="32584"/>
          <a:stretch/>
        </p:blipFill>
        <p:spPr>
          <a:xfrm rot="2580000">
            <a:off x="1454716" y="1238491"/>
            <a:ext cx="1414265" cy="1713739"/>
          </a:xfrm>
          <a:prstGeom prst="rect">
            <a:avLst/>
          </a:prstGeom>
        </p:spPr>
      </p:pic>
      <p:pic>
        <p:nvPicPr>
          <p:cNvPr id="16" name="Afbeelding 15" descr="Afbeelding met clipart, tekenfilm, Graphics, illustratie&#10;&#10;Door AI gegenereerde inhoud is mogelijk onjuist.">
            <a:extLst>
              <a:ext uri="{FF2B5EF4-FFF2-40B4-BE49-F238E27FC236}">
                <a16:creationId xmlns:a16="http://schemas.microsoft.com/office/drawing/2014/main" id="{3CCFDB78-EC42-6F4C-9548-8A9EA979EE39}"/>
              </a:ext>
            </a:extLst>
          </p:cNvPr>
          <p:cNvPicPr>
            <a:picLocks noChangeAspect="1"/>
          </p:cNvPicPr>
          <p:nvPr/>
        </p:nvPicPr>
        <p:blipFill>
          <a:blip r:embed="rId2"/>
          <a:srcRect l="40360" t="32584"/>
          <a:stretch/>
        </p:blipFill>
        <p:spPr>
          <a:xfrm rot="19980000">
            <a:off x="8492683" y="4927442"/>
            <a:ext cx="1414265" cy="1713739"/>
          </a:xfrm>
          <a:prstGeom prst="rect">
            <a:avLst/>
          </a:prstGeom>
        </p:spPr>
      </p:pic>
      <p:cxnSp>
        <p:nvCxnSpPr>
          <p:cNvPr id="4" name="Rechte verbindingslijn 3">
            <a:extLst>
              <a:ext uri="{FF2B5EF4-FFF2-40B4-BE49-F238E27FC236}">
                <a16:creationId xmlns:a16="http://schemas.microsoft.com/office/drawing/2014/main" id="{F61AABF2-94EF-F817-A75C-926554B41203}"/>
              </a:ext>
            </a:extLst>
          </p:cNvPr>
          <p:cNvCxnSpPr/>
          <p:nvPr/>
        </p:nvCxnSpPr>
        <p:spPr>
          <a:xfrm flipH="1" flipV="1">
            <a:off x="3128260" y="1571049"/>
            <a:ext cx="1023257" cy="1008779"/>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7" name="Afgeronde rechthoek 17">
            <a:extLst>
              <a:ext uri="{FF2B5EF4-FFF2-40B4-BE49-F238E27FC236}">
                <a16:creationId xmlns:a16="http://schemas.microsoft.com/office/drawing/2014/main" id="{BA7DA85B-6368-8452-F659-D5C9FAC2D94A}"/>
              </a:ext>
            </a:extLst>
          </p:cNvPr>
          <p:cNvSpPr/>
          <p:nvPr/>
        </p:nvSpPr>
        <p:spPr>
          <a:xfrm rot="10800000" flipV="1">
            <a:off x="3722507" y="2579829"/>
            <a:ext cx="4141037" cy="1233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400" b="1" dirty="0">
                <a:solidFill>
                  <a:srgbClr val="000000"/>
                </a:solidFill>
                <a:latin typeface="Nunito"/>
              </a:rPr>
              <a:t>Regenwormen</a:t>
            </a:r>
          </a:p>
        </p:txBody>
      </p:sp>
      <p:cxnSp>
        <p:nvCxnSpPr>
          <p:cNvPr id="6" name="Rechte verbindingslijn 5">
            <a:extLst>
              <a:ext uri="{FF2B5EF4-FFF2-40B4-BE49-F238E27FC236}">
                <a16:creationId xmlns:a16="http://schemas.microsoft.com/office/drawing/2014/main" id="{7031A978-5666-719F-E4C5-1EDFA1C153DA}"/>
              </a:ext>
            </a:extLst>
          </p:cNvPr>
          <p:cNvCxnSpPr>
            <a:cxnSpLocks/>
          </p:cNvCxnSpPr>
          <p:nvPr/>
        </p:nvCxnSpPr>
        <p:spPr>
          <a:xfrm flipH="1">
            <a:off x="2612164" y="3613972"/>
            <a:ext cx="1175658" cy="69298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9" name="Rechte verbindingslijn 8">
            <a:extLst>
              <a:ext uri="{FF2B5EF4-FFF2-40B4-BE49-F238E27FC236}">
                <a16:creationId xmlns:a16="http://schemas.microsoft.com/office/drawing/2014/main" id="{F42A7E58-4F8F-2220-D697-F2B382CAE34E}"/>
              </a:ext>
            </a:extLst>
          </p:cNvPr>
          <p:cNvCxnSpPr>
            <a:cxnSpLocks/>
          </p:cNvCxnSpPr>
          <p:nvPr/>
        </p:nvCxnSpPr>
        <p:spPr>
          <a:xfrm flipV="1">
            <a:off x="6816283" y="1179163"/>
            <a:ext cx="372348" cy="1400664"/>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1" name="Rechte verbindingslijn 10">
            <a:extLst>
              <a:ext uri="{FF2B5EF4-FFF2-40B4-BE49-F238E27FC236}">
                <a16:creationId xmlns:a16="http://schemas.microsoft.com/office/drawing/2014/main" id="{51CEC9F0-921B-451C-EE16-B5DC10CD5E5B}"/>
              </a:ext>
            </a:extLst>
          </p:cNvPr>
          <p:cNvCxnSpPr>
            <a:cxnSpLocks/>
          </p:cNvCxnSpPr>
          <p:nvPr/>
        </p:nvCxnSpPr>
        <p:spPr>
          <a:xfrm flipV="1">
            <a:off x="5979199" y="3813506"/>
            <a:ext cx="0" cy="13716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3" name="Rechte verbindingslijn 12">
            <a:extLst>
              <a:ext uri="{FF2B5EF4-FFF2-40B4-BE49-F238E27FC236}">
                <a16:creationId xmlns:a16="http://schemas.microsoft.com/office/drawing/2014/main" id="{68354964-7EB0-AF17-90E0-2B9859B2572F}"/>
              </a:ext>
            </a:extLst>
          </p:cNvPr>
          <p:cNvCxnSpPr>
            <a:cxnSpLocks/>
          </p:cNvCxnSpPr>
          <p:nvPr/>
        </p:nvCxnSpPr>
        <p:spPr>
          <a:xfrm flipH="1" flipV="1">
            <a:off x="7863544" y="3425320"/>
            <a:ext cx="1208315" cy="83386"/>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Afgeronde rechthoek 17">
            <a:extLst>
              <a:ext uri="{FF2B5EF4-FFF2-40B4-BE49-F238E27FC236}">
                <a16:creationId xmlns:a16="http://schemas.microsoft.com/office/drawing/2014/main" id="{7F990FE6-F545-ED2D-EFF9-507FC68A9D7F}"/>
              </a:ext>
            </a:extLst>
          </p:cNvPr>
          <p:cNvSpPr/>
          <p:nvPr/>
        </p:nvSpPr>
        <p:spPr>
          <a:xfrm rot="10800000" flipV="1">
            <a:off x="1057741" y="377215"/>
            <a:ext cx="4141037" cy="1233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400" dirty="0">
                <a:solidFill>
                  <a:srgbClr val="000000"/>
                </a:solidFill>
                <a:latin typeface="Nunito"/>
              </a:rPr>
              <a:t>maken gangen zodat het water wegloopt</a:t>
            </a:r>
          </a:p>
        </p:txBody>
      </p:sp>
      <p:sp>
        <p:nvSpPr>
          <p:cNvPr id="3" name="Afgeronde rechthoek 17">
            <a:extLst>
              <a:ext uri="{FF2B5EF4-FFF2-40B4-BE49-F238E27FC236}">
                <a16:creationId xmlns:a16="http://schemas.microsoft.com/office/drawing/2014/main" id="{1D50F045-0FFF-376E-CA72-8A9FC75A41DA}"/>
              </a:ext>
            </a:extLst>
          </p:cNvPr>
          <p:cNvSpPr/>
          <p:nvPr/>
        </p:nvSpPr>
        <p:spPr>
          <a:xfrm rot="10800000" flipV="1">
            <a:off x="6422164" y="591389"/>
            <a:ext cx="4141037" cy="1233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400" dirty="0">
                <a:solidFill>
                  <a:srgbClr val="000000"/>
                </a:solidFill>
                <a:latin typeface="Nunito"/>
              </a:rPr>
              <a:t>zorgen voor een betere bodemstructuur</a:t>
            </a:r>
          </a:p>
        </p:txBody>
      </p:sp>
      <p:sp>
        <p:nvSpPr>
          <p:cNvPr id="5" name="Afgeronde rechthoek 17">
            <a:extLst>
              <a:ext uri="{FF2B5EF4-FFF2-40B4-BE49-F238E27FC236}">
                <a16:creationId xmlns:a16="http://schemas.microsoft.com/office/drawing/2014/main" id="{5B6E1A3A-8375-537B-5024-D58DAF1B39F8}"/>
              </a:ext>
            </a:extLst>
          </p:cNvPr>
          <p:cNvSpPr/>
          <p:nvPr/>
        </p:nvSpPr>
        <p:spPr>
          <a:xfrm rot="10800000" flipV="1">
            <a:off x="4573827" y="4568267"/>
            <a:ext cx="4141037" cy="1926718"/>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400" dirty="0">
                <a:solidFill>
                  <a:srgbClr val="000000"/>
                </a:solidFill>
                <a:latin typeface="Nunito"/>
              </a:rPr>
              <a:t>zorgen dat er meer verschillende plant- en diersoorten kunnen leven</a:t>
            </a:r>
          </a:p>
        </p:txBody>
      </p:sp>
      <p:sp>
        <p:nvSpPr>
          <p:cNvPr id="8" name="Afgeronde rechthoek 17">
            <a:extLst>
              <a:ext uri="{FF2B5EF4-FFF2-40B4-BE49-F238E27FC236}">
                <a16:creationId xmlns:a16="http://schemas.microsoft.com/office/drawing/2014/main" id="{551E691E-EC6E-B86A-55CF-33AE0B6AEA87}"/>
              </a:ext>
            </a:extLst>
          </p:cNvPr>
          <p:cNvSpPr/>
          <p:nvPr/>
        </p:nvSpPr>
        <p:spPr>
          <a:xfrm rot="10800000" flipV="1">
            <a:off x="236845" y="4107423"/>
            <a:ext cx="4141030" cy="1233678"/>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400" dirty="0">
                <a:solidFill>
                  <a:srgbClr val="000000"/>
                </a:solidFill>
                <a:latin typeface="Nunito"/>
              </a:rPr>
              <a:t>hoe meer je er vindt, hoe beter de bodemgesteldheid</a:t>
            </a:r>
          </a:p>
        </p:txBody>
      </p:sp>
      <p:sp>
        <p:nvSpPr>
          <p:cNvPr id="10" name="Afgeronde rechthoek 17">
            <a:extLst>
              <a:ext uri="{FF2B5EF4-FFF2-40B4-BE49-F238E27FC236}">
                <a16:creationId xmlns:a16="http://schemas.microsoft.com/office/drawing/2014/main" id="{D79B7C1E-7B14-99E9-4626-445B754E3FB6}"/>
              </a:ext>
            </a:extLst>
          </p:cNvPr>
          <p:cNvSpPr/>
          <p:nvPr/>
        </p:nvSpPr>
        <p:spPr>
          <a:xfrm rot="10800000" flipV="1">
            <a:off x="8714863" y="3044374"/>
            <a:ext cx="3243941" cy="1233678"/>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400" dirty="0">
                <a:solidFill>
                  <a:srgbClr val="000000"/>
                </a:solidFill>
                <a:latin typeface="Nunito"/>
              </a:rPr>
              <a:t>zorgen voor meer voeding in de bodem</a:t>
            </a:r>
          </a:p>
        </p:txBody>
      </p:sp>
    </p:spTree>
    <p:extLst>
      <p:ext uri="{BB962C8B-B14F-4D97-AF65-F5344CB8AC3E}">
        <p14:creationId xmlns:p14="http://schemas.microsoft.com/office/powerpoint/2010/main" val="286406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a:extLst>
            <a:ext uri="{FF2B5EF4-FFF2-40B4-BE49-F238E27FC236}">
              <a16:creationId xmlns:a16="http://schemas.microsoft.com/office/drawing/2014/main" id="{3279B005-F9FD-8B34-82D1-44043C1D95EF}"/>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F536594C-0B1C-6232-5798-D8FFA69C4B95}"/>
              </a:ext>
            </a:extLst>
          </p:cNvPr>
          <p:cNvPicPr>
            <a:picLocks noChangeAspect="1"/>
          </p:cNvPicPr>
          <p:nvPr/>
        </p:nvPicPr>
        <p:blipFill>
          <a:blip r:embed="rId2"/>
          <a:srcRect b="8789"/>
          <a:stretch>
            <a:fillRect/>
          </a:stretch>
        </p:blipFill>
        <p:spPr>
          <a:xfrm>
            <a:off x="381847" y="2330745"/>
            <a:ext cx="9403918" cy="4552431"/>
          </a:xfrm>
          <a:prstGeom prst="rect">
            <a:avLst/>
          </a:prstGeom>
        </p:spPr>
      </p:pic>
      <p:sp>
        <p:nvSpPr>
          <p:cNvPr id="19" name="Afgeronde rechthoek 18">
            <a:extLst>
              <a:ext uri="{FF2B5EF4-FFF2-40B4-BE49-F238E27FC236}">
                <a16:creationId xmlns:a16="http://schemas.microsoft.com/office/drawing/2014/main" id="{8FE461BF-3496-1542-FA32-9779567FD006}"/>
              </a:ext>
            </a:extLst>
          </p:cNvPr>
          <p:cNvSpPr/>
          <p:nvPr/>
        </p:nvSpPr>
        <p:spPr>
          <a:xfrm rot="10800000" flipV="1">
            <a:off x="291443" y="1330610"/>
            <a:ext cx="11160000" cy="768996"/>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Hoeveel wormen vinden jullie?</a:t>
            </a:r>
            <a:endParaRPr lang="nl-NL" b="1" dirty="0">
              <a:solidFill>
                <a:schemeClr val="tx1"/>
              </a:solidFill>
              <a:latin typeface="Nunito"/>
            </a:endParaRPr>
          </a:p>
        </p:txBody>
      </p:sp>
      <p:sp>
        <p:nvSpPr>
          <p:cNvPr id="22" name="Rectangle 19">
            <a:extLst>
              <a:ext uri="{FF2B5EF4-FFF2-40B4-BE49-F238E27FC236}">
                <a16:creationId xmlns:a16="http://schemas.microsoft.com/office/drawing/2014/main" id="{11D2FFC9-A870-17FD-97AF-69ED4FE49FE3}"/>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6" name="Rectangle 23">
            <a:extLst>
              <a:ext uri="{FF2B5EF4-FFF2-40B4-BE49-F238E27FC236}">
                <a16:creationId xmlns:a16="http://schemas.microsoft.com/office/drawing/2014/main" id="{39C792FD-2471-ABA5-E3EA-961B86286A96}"/>
              </a:ext>
            </a:extLst>
          </p:cNvPr>
          <p:cNvSpPr>
            <a:spLocks noChangeArrowheads="1"/>
          </p:cNvSpPr>
          <p:nvPr/>
        </p:nvSpPr>
        <p:spPr bwMode="auto">
          <a:xfrm>
            <a:off x="3219450" y="436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3" name="Tekstvak 2">
            <a:extLst>
              <a:ext uri="{FF2B5EF4-FFF2-40B4-BE49-F238E27FC236}">
                <a16:creationId xmlns:a16="http://schemas.microsoft.com/office/drawing/2014/main" id="{CFF4973A-AC46-2405-7D2A-3A6CD94B0B4E}"/>
              </a:ext>
            </a:extLst>
          </p:cNvPr>
          <p:cNvSpPr txBox="1"/>
          <p:nvPr/>
        </p:nvSpPr>
        <p:spPr>
          <a:xfrm>
            <a:off x="291443" y="598586"/>
            <a:ext cx="3235106"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tx1"/>
                </a:solidFill>
                <a:latin typeface="Nunito"/>
              </a:rPr>
              <a:t>Tijd voor onderzoek!</a:t>
            </a:r>
            <a:endParaRPr lang="nl-NL" sz="3200" b="1" dirty="0">
              <a:solidFill>
                <a:schemeClr val="tx1"/>
              </a:solidFill>
              <a:latin typeface="Nunito"/>
            </a:endParaRPr>
          </a:p>
        </p:txBody>
      </p:sp>
      <p:sp>
        <p:nvSpPr>
          <p:cNvPr id="6" name="Tekstvak 4">
            <a:extLst>
              <a:ext uri="{FF2B5EF4-FFF2-40B4-BE49-F238E27FC236}">
                <a16:creationId xmlns:a16="http://schemas.microsoft.com/office/drawing/2014/main" id="{FB0DF42A-FA15-1283-F1C6-1156EE1C89DD}"/>
              </a:ext>
            </a:extLst>
          </p:cNvPr>
          <p:cNvSpPr txBox="1"/>
          <p:nvPr/>
        </p:nvSpPr>
        <p:spPr>
          <a:xfrm>
            <a:off x="6667034" y="2991624"/>
            <a:ext cx="5296832" cy="3439239"/>
          </a:xfrm>
          <a:prstGeom prst="roundRect">
            <a:avLst/>
          </a:prstGeom>
          <a:solidFill>
            <a:srgbClr val="A5E0FD"/>
          </a:solidFill>
        </p:spPr>
        <p:txBody>
          <a:bodyPr wrap="square" lIns="91440" tIns="45720" rIns="91440" bIns="45720" rtlCol="0" anchor="t">
            <a:spAutoFit/>
          </a:bodyPr>
          <a:lstStyle/>
          <a:p>
            <a:r>
              <a:rPr lang="nl-NL" sz="2800" b="1" dirty="0">
                <a:latin typeface="Nunito"/>
              </a:rPr>
              <a:t>Haal met een schep aarde van 20x20x20cm uit de grond en onderzoek hoeveel wormen er in zitten. Wie vindt de meeste wormen, waar was dat en wat zegt dit over de bodem?</a:t>
            </a:r>
            <a:endParaRPr lang="en-US" sz="2400" dirty="0">
              <a:latin typeface="Nunito"/>
            </a:endParaRPr>
          </a:p>
        </p:txBody>
      </p:sp>
    </p:spTree>
    <p:extLst>
      <p:ext uri="{BB962C8B-B14F-4D97-AF65-F5344CB8AC3E}">
        <p14:creationId xmlns:p14="http://schemas.microsoft.com/office/powerpoint/2010/main" val="112992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a:extLst>
            <a:ext uri="{FF2B5EF4-FFF2-40B4-BE49-F238E27FC236}">
              <a16:creationId xmlns:a16="http://schemas.microsoft.com/office/drawing/2014/main" id="{A0AD6105-8A0A-6EF3-4C93-AF7D79CA6C12}"/>
            </a:ext>
          </a:extLst>
        </p:cNvPr>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A1F0EB82-47CC-9A11-5BCE-A0F43C3D3D54}"/>
              </a:ext>
            </a:extLst>
          </p:cNvPr>
          <p:cNvSpPr/>
          <p:nvPr/>
        </p:nvSpPr>
        <p:spPr>
          <a:xfrm rot="10800000" flipV="1">
            <a:off x="291443" y="1330610"/>
            <a:ext cx="11160000" cy="768996"/>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Wat voor een schooltuin ontwerp jij?</a:t>
            </a:r>
          </a:p>
        </p:txBody>
      </p:sp>
      <p:sp>
        <p:nvSpPr>
          <p:cNvPr id="22" name="Rectangle 19">
            <a:extLst>
              <a:ext uri="{FF2B5EF4-FFF2-40B4-BE49-F238E27FC236}">
                <a16:creationId xmlns:a16="http://schemas.microsoft.com/office/drawing/2014/main" id="{F84FD968-3FDE-7447-1519-8D6CC8EF3D17}"/>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6" name="Rectangle 23">
            <a:extLst>
              <a:ext uri="{FF2B5EF4-FFF2-40B4-BE49-F238E27FC236}">
                <a16:creationId xmlns:a16="http://schemas.microsoft.com/office/drawing/2014/main" id="{B41F6B1C-B573-9FC4-F816-E315922EED0F}"/>
              </a:ext>
            </a:extLst>
          </p:cNvPr>
          <p:cNvSpPr>
            <a:spLocks noChangeArrowheads="1"/>
          </p:cNvSpPr>
          <p:nvPr/>
        </p:nvSpPr>
        <p:spPr bwMode="auto">
          <a:xfrm>
            <a:off x="3219450" y="436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3" name="Tekstvak 2">
            <a:extLst>
              <a:ext uri="{FF2B5EF4-FFF2-40B4-BE49-F238E27FC236}">
                <a16:creationId xmlns:a16="http://schemas.microsoft.com/office/drawing/2014/main" id="{6FE491F3-46DA-25A2-F6B8-DEE6EBA018DF}"/>
              </a:ext>
            </a:extLst>
          </p:cNvPr>
          <p:cNvSpPr txBox="1"/>
          <p:nvPr/>
        </p:nvSpPr>
        <p:spPr>
          <a:xfrm>
            <a:off x="291443" y="598586"/>
            <a:ext cx="3235106"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tx1"/>
                </a:solidFill>
                <a:latin typeface="Nunito"/>
              </a:rPr>
              <a:t>Ontwerpen maar!</a:t>
            </a:r>
          </a:p>
        </p:txBody>
      </p:sp>
      <p:sp>
        <p:nvSpPr>
          <p:cNvPr id="6" name="Tekstvak 4">
            <a:extLst>
              <a:ext uri="{FF2B5EF4-FFF2-40B4-BE49-F238E27FC236}">
                <a16:creationId xmlns:a16="http://schemas.microsoft.com/office/drawing/2014/main" id="{B39C1A5B-8D66-7662-4271-A5C6329DF176}"/>
              </a:ext>
            </a:extLst>
          </p:cNvPr>
          <p:cNvSpPr txBox="1"/>
          <p:nvPr/>
        </p:nvSpPr>
        <p:spPr>
          <a:xfrm>
            <a:off x="6210462" y="2461050"/>
            <a:ext cx="5147609" cy="3760386"/>
          </a:xfrm>
          <a:prstGeom prst="roundRect">
            <a:avLst/>
          </a:prstGeom>
          <a:solidFill>
            <a:srgbClr val="A5E0FD"/>
          </a:solidFill>
        </p:spPr>
        <p:txBody>
          <a:bodyPr wrap="square" lIns="91440" tIns="45720" rIns="91440" bIns="45720" rtlCol="0" anchor="t">
            <a:spAutoFit/>
          </a:bodyPr>
          <a:lstStyle/>
          <a:p>
            <a:pPr marL="514350" indent="-514350">
              <a:buAutoNum type="arabicPeriod"/>
            </a:pPr>
            <a:r>
              <a:rPr lang="en-US" sz="2000" b="1" err="1">
                <a:latin typeface="Nunito"/>
              </a:rPr>
              <a:t>Vouw</a:t>
            </a:r>
            <a:r>
              <a:rPr lang="en-US" sz="2000" b="1" dirty="0">
                <a:latin typeface="Nunito"/>
              </a:rPr>
              <a:t> </a:t>
            </a:r>
            <a:r>
              <a:rPr lang="en-US" sz="2000" b="1" err="1">
                <a:latin typeface="Nunito"/>
              </a:rPr>
              <a:t>een</a:t>
            </a:r>
            <a:r>
              <a:rPr lang="en-US" sz="2000" b="1" dirty="0">
                <a:latin typeface="Nunito"/>
              </a:rPr>
              <a:t> </a:t>
            </a:r>
            <a:r>
              <a:rPr lang="en-US" sz="2000" b="1" err="1">
                <a:latin typeface="Nunito"/>
              </a:rPr>
              <a:t>blad</a:t>
            </a:r>
            <a:r>
              <a:rPr lang="en-US" sz="2000" b="1" dirty="0">
                <a:latin typeface="Nunito"/>
              </a:rPr>
              <a:t> in 12 </a:t>
            </a:r>
            <a:r>
              <a:rPr lang="en-US" sz="2000" b="1" err="1">
                <a:latin typeface="Nunito"/>
              </a:rPr>
              <a:t>vakjes</a:t>
            </a:r>
            <a:endParaRPr lang="en-US" sz="2000" b="1">
              <a:latin typeface="Nunito"/>
            </a:endParaRPr>
          </a:p>
          <a:p>
            <a:pPr marL="514350" indent="-514350">
              <a:buAutoNum type="arabicPeriod"/>
            </a:pPr>
            <a:endParaRPr lang="en-US" sz="2000" b="1" dirty="0">
              <a:latin typeface="Nunito"/>
            </a:endParaRPr>
          </a:p>
          <a:p>
            <a:pPr marL="514350" indent="-514350">
              <a:buAutoNum type="arabicPeriod"/>
            </a:pPr>
            <a:r>
              <a:rPr lang="en-US" sz="2000" b="1" dirty="0">
                <a:latin typeface="Nunito"/>
              </a:rPr>
              <a:t>Teken in 9 van de 12 </a:t>
            </a:r>
            <a:r>
              <a:rPr lang="en-US" sz="2000" b="1" err="1">
                <a:latin typeface="Nunito"/>
              </a:rPr>
              <a:t>vakjes</a:t>
            </a:r>
            <a:r>
              <a:rPr lang="en-US" sz="2000" b="1" dirty="0">
                <a:latin typeface="Nunito"/>
              </a:rPr>
              <a:t> </a:t>
            </a:r>
            <a:r>
              <a:rPr lang="en-US" sz="2000" b="1" err="1">
                <a:latin typeface="Nunito"/>
              </a:rPr>
              <a:t>schooltuinopties</a:t>
            </a:r>
            <a:endParaRPr lang="en-US" sz="2000" b="1">
              <a:latin typeface="Nunito"/>
            </a:endParaRPr>
          </a:p>
          <a:p>
            <a:pPr marL="514350" indent="-514350">
              <a:buAutoNum type="arabicPeriod"/>
            </a:pPr>
            <a:endParaRPr lang="en-US" sz="2000" b="1" dirty="0">
              <a:latin typeface="Nunito"/>
            </a:endParaRPr>
          </a:p>
          <a:p>
            <a:pPr marL="514350" indent="-514350">
              <a:buAutoNum type="arabicPeriod"/>
            </a:pPr>
            <a:r>
              <a:rPr lang="en-US" sz="2000" b="1" dirty="0">
                <a:latin typeface="Nunito"/>
              </a:rPr>
              <a:t>Teken in de </a:t>
            </a:r>
            <a:r>
              <a:rPr lang="en-US" sz="2000" b="1" err="1">
                <a:latin typeface="Nunito"/>
              </a:rPr>
              <a:t>resterende</a:t>
            </a:r>
            <a:r>
              <a:rPr lang="en-US" sz="2000" b="1" dirty="0">
                <a:latin typeface="Nunito"/>
              </a:rPr>
              <a:t> 3 </a:t>
            </a:r>
            <a:r>
              <a:rPr lang="en-US" sz="2000" b="1" err="1">
                <a:latin typeface="Nunito"/>
              </a:rPr>
              <a:t>vakjes</a:t>
            </a:r>
            <a:r>
              <a:rPr lang="en-US" sz="2000" b="1" dirty="0">
                <a:latin typeface="Nunito"/>
              </a:rPr>
              <a:t> </a:t>
            </a:r>
            <a:r>
              <a:rPr lang="en-US" sz="2000" b="1" err="1">
                <a:latin typeface="Nunito"/>
              </a:rPr>
              <a:t>natuurinclusieve</a:t>
            </a:r>
            <a:r>
              <a:rPr lang="en-US" sz="2000" b="1" dirty="0">
                <a:latin typeface="Nunito"/>
              </a:rPr>
              <a:t> </a:t>
            </a:r>
            <a:r>
              <a:rPr lang="en-US" sz="2000" b="1" err="1">
                <a:latin typeface="Nunito"/>
              </a:rPr>
              <a:t>maatregelen</a:t>
            </a:r>
            <a:endParaRPr lang="en-US" sz="2000" b="1">
              <a:latin typeface="Nunito"/>
            </a:endParaRPr>
          </a:p>
          <a:p>
            <a:pPr marL="514350" indent="-514350">
              <a:buAutoNum type="arabicPeriod"/>
            </a:pPr>
            <a:endParaRPr lang="en-US" sz="1600" dirty="0"/>
          </a:p>
          <a:p>
            <a:pPr marL="514350" indent="-514350">
              <a:buAutoNum type="arabicPeriod"/>
            </a:pPr>
            <a:r>
              <a:rPr lang="en-US" sz="2000" b="1" dirty="0">
                <a:latin typeface="Nunito"/>
              </a:rPr>
              <a:t>Luister </a:t>
            </a:r>
            <a:r>
              <a:rPr lang="en-US" sz="2000" b="1" err="1">
                <a:latin typeface="Nunito"/>
              </a:rPr>
              <a:t>naar</a:t>
            </a:r>
            <a:r>
              <a:rPr lang="en-US" sz="2000" b="1" dirty="0">
                <a:latin typeface="Nunito"/>
              </a:rPr>
              <a:t> de </a:t>
            </a:r>
            <a:r>
              <a:rPr lang="en-US" sz="2000" b="1" err="1">
                <a:latin typeface="Nunito"/>
              </a:rPr>
              <a:t>gebeurtenissen</a:t>
            </a:r>
            <a:r>
              <a:rPr lang="en-US" sz="2000" b="1" dirty="0">
                <a:latin typeface="Nunito"/>
              </a:rPr>
              <a:t>. </a:t>
            </a:r>
          </a:p>
          <a:p>
            <a:pPr marL="514350" indent="-514350">
              <a:buAutoNum type="arabicPeriod"/>
            </a:pPr>
            <a:endParaRPr lang="en-US" sz="2000" b="1" dirty="0">
              <a:latin typeface="Nunito"/>
            </a:endParaRPr>
          </a:p>
          <a:p>
            <a:pPr marL="514350" indent="-514350">
              <a:buAutoNum type="arabicPeriod"/>
            </a:pPr>
            <a:r>
              <a:rPr lang="en-US" sz="2000" b="1" dirty="0">
                <a:latin typeface="Nunito"/>
              </a:rPr>
              <a:t>Wie </a:t>
            </a:r>
            <a:r>
              <a:rPr lang="en-US" sz="2000" b="1" dirty="0" err="1">
                <a:latin typeface="Nunito"/>
              </a:rPr>
              <a:t>houdt</a:t>
            </a:r>
            <a:r>
              <a:rPr lang="en-US" sz="2000" b="1" dirty="0">
                <a:latin typeface="Nunito"/>
              </a:rPr>
              <a:t> de </a:t>
            </a:r>
            <a:r>
              <a:rPr lang="en-US" sz="2000" b="1" dirty="0" err="1">
                <a:latin typeface="Nunito"/>
              </a:rPr>
              <a:t>meeste</a:t>
            </a:r>
            <a:r>
              <a:rPr lang="en-US" sz="2000" b="1" dirty="0">
                <a:latin typeface="Nunito"/>
              </a:rPr>
              <a:t> </a:t>
            </a:r>
            <a:r>
              <a:rPr lang="en-US" sz="2000" b="1" dirty="0" err="1">
                <a:latin typeface="Nunito"/>
              </a:rPr>
              <a:t>oogst</a:t>
            </a:r>
            <a:r>
              <a:rPr lang="en-US" sz="2000" b="1" dirty="0">
                <a:latin typeface="Nunito"/>
              </a:rPr>
              <a:t> over? </a:t>
            </a:r>
            <a:endParaRPr lang="en-US"/>
          </a:p>
        </p:txBody>
      </p:sp>
      <p:pic>
        <p:nvPicPr>
          <p:cNvPr id="2" name="Picture 1">
            <a:extLst>
              <a:ext uri="{FF2B5EF4-FFF2-40B4-BE49-F238E27FC236}">
                <a16:creationId xmlns:a16="http://schemas.microsoft.com/office/drawing/2014/main" id="{E00C467D-4429-5826-8438-E3F65CD5691D}"/>
              </a:ext>
            </a:extLst>
          </p:cNvPr>
          <p:cNvPicPr>
            <a:picLocks noChangeAspect="1"/>
          </p:cNvPicPr>
          <p:nvPr/>
        </p:nvPicPr>
        <p:blipFill>
          <a:blip r:embed="rId2"/>
          <a:stretch>
            <a:fillRect/>
          </a:stretch>
        </p:blipFill>
        <p:spPr>
          <a:xfrm>
            <a:off x="388766" y="2458961"/>
            <a:ext cx="5388279" cy="3633375"/>
          </a:xfrm>
          <a:prstGeom prst="rect">
            <a:avLst/>
          </a:prstGeom>
        </p:spPr>
      </p:pic>
    </p:spTree>
    <p:extLst>
      <p:ext uri="{BB962C8B-B14F-4D97-AF65-F5344CB8AC3E}">
        <p14:creationId xmlns:p14="http://schemas.microsoft.com/office/powerpoint/2010/main" val="66628565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b41c08f-3c1a-46f9-b5b9-48272c0946a0" xsi:nil="true"/>
    <lcf76f155ced4ddcb4097134ff3c332f xmlns="13222be9-607e-46c2-b058-55755d2be17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9CC7A5B314084C98F59A8F94FB05E3" ma:contentTypeVersion="12" ma:contentTypeDescription="Een nieuw document maken." ma:contentTypeScope="" ma:versionID="b1fa821234c5cd3cd63cd792c480a6ee">
  <xsd:schema xmlns:xsd="http://www.w3.org/2001/XMLSchema" xmlns:xs="http://www.w3.org/2001/XMLSchema" xmlns:p="http://schemas.microsoft.com/office/2006/metadata/properties" xmlns:ns2="13222be9-607e-46c2-b058-55755d2be178" xmlns:ns3="1b41c08f-3c1a-46f9-b5b9-48272c0946a0" targetNamespace="http://schemas.microsoft.com/office/2006/metadata/properties" ma:root="true" ma:fieldsID="efcd9f8b6e7a0b0e2550437bd366212e" ns2:_="" ns3:_="">
    <xsd:import namespace="13222be9-607e-46c2-b058-55755d2be178"/>
    <xsd:import namespace="1b41c08f-3c1a-46f9-b5b9-48272c0946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222be9-607e-46c2-b058-55755d2be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7693a91-8ebc-4126-aa76-e83446bf048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41c08f-3c1a-46f9-b5b9-48272c0946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bd6195a-5f59-4e18-b5f2-b31edc7b3356}" ma:internalName="TaxCatchAll" ma:showField="CatchAllData" ma:web="1b41c08f-3c1a-46f9-b5b9-48272c094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F22D74-3CF5-4609-BAC0-C0767656EB52}">
  <ds:schemaRefs>
    <ds:schemaRef ds:uri="http://schemas.microsoft.com/sharepoint/v3/contenttype/forms"/>
  </ds:schemaRefs>
</ds:datastoreItem>
</file>

<file path=customXml/itemProps2.xml><?xml version="1.0" encoding="utf-8"?>
<ds:datastoreItem xmlns:ds="http://schemas.openxmlformats.org/officeDocument/2006/customXml" ds:itemID="{23A5652F-1201-4D7B-869C-81A212C488C0}">
  <ds:schemaRefs>
    <ds:schemaRef ds:uri="1b41c08f-3c1a-46f9-b5b9-48272c0946a0"/>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13222be9-607e-46c2-b058-55755d2be178"/>
    <ds:schemaRef ds:uri="http://purl.org/dc/terms/"/>
    <ds:schemaRef ds:uri="http://purl.org/dc/elements/1.1/"/>
  </ds:schemaRefs>
</ds:datastoreItem>
</file>

<file path=customXml/itemProps3.xml><?xml version="1.0" encoding="utf-8"?>
<ds:datastoreItem xmlns:ds="http://schemas.openxmlformats.org/officeDocument/2006/customXml" ds:itemID="{613064E9-3200-4D4E-81CE-656397044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22be9-607e-46c2-b058-55755d2be178"/>
    <ds:schemaRef ds:uri="1b41c08f-3c1a-46f9-b5b9-48272c094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11949</TotalTime>
  <Words>666</Words>
  <Application>Microsoft Office PowerPoint</Application>
  <PresentationFormat>Widescreen</PresentationFormat>
  <Paragraphs>53</Paragraphs>
  <Slides>13</Slides>
  <Notes>3</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Esther Titselaar | NME Schouwen-Duiveland</dc:creator>
  <cp:lastModifiedBy>Merel Koopmans</cp:lastModifiedBy>
  <cp:revision>872</cp:revision>
  <dcterms:created xsi:type="dcterms:W3CDTF">2025-06-30T10:49:32Z</dcterms:created>
  <dcterms:modified xsi:type="dcterms:W3CDTF">2025-11-03T12:36:34Z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0x010100F79CC7A5B314084C98F59A8F94FB05E3</vt:lpwstr>
  </property>
  <property fmtid="{D5CDD505-2E9C-101B-9397-08002B2CF9AE}" pid="3" name="MediaServiceImageTags">
    <vt:lpwstr/>
  </property>
</Properties>
</file>