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411" r:id="rId5"/>
    <p:sldId id="412" r:id="rId6"/>
    <p:sldId id="366" r:id="rId7"/>
    <p:sldId id="413" r:id="rId8"/>
    <p:sldId id="416" r:id="rId9"/>
    <p:sldId id="417" r:id="rId10"/>
    <p:sldId id="393" r:id="rId11"/>
    <p:sldId id="373" r:id="rId12"/>
    <p:sldId id="418" r:id="rId13"/>
    <p:sldId id="403" r:id="rId14"/>
    <p:sldId id="415" r:id="rId15"/>
    <p:sldId id="389" r:id="rId16"/>
    <p:sldId id="414" r:id="rId17"/>
    <p:sldId id="41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2C0F4-276E-0A8B-2EBC-3A8864FD16F2}" name="Merel Koopmans" initials="MK" userId="S::m.koopmans@ivn.nl::29289454-153a-4d79-ace8-65636c48aa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FEC"/>
    <a:srgbClr val="CBDD72"/>
    <a:srgbClr val="A5E0FE"/>
    <a:srgbClr val="FFB25D"/>
    <a:srgbClr val="A5E0FD"/>
    <a:srgbClr val="FFC1C2"/>
    <a:srgbClr val="C6D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C14AF-B375-C0CC-5B7D-8C35D8BB84F5}" v="4" dt="2025-10-30T10:00:46.58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l Koopmans" userId="S::m.koopmans@ivn.nl::29289454-153a-4d79-ace8-65636c48aa2b" providerId="AD" clId="Web-{AB295195-E8D4-2D32-A1D8-E02757245262}"/>
    <pc:docChg chg="modSld">
      <pc:chgData name="Merel Koopmans" userId="S::m.koopmans@ivn.nl::29289454-153a-4d79-ace8-65636c48aa2b" providerId="AD" clId="Web-{AB295195-E8D4-2D32-A1D8-E02757245262}" dt="2025-10-23T11:25:54.705" v="169" actId="1076"/>
      <pc:docMkLst>
        <pc:docMk/>
      </pc:docMkLst>
      <pc:sldChg chg="addSp modSp">
        <pc:chgData name="Merel Koopmans" userId="S::m.koopmans@ivn.nl::29289454-153a-4d79-ace8-65636c48aa2b" providerId="AD" clId="Web-{AB295195-E8D4-2D32-A1D8-E02757245262}" dt="2025-10-23T11:22:44.231" v="17" actId="1076"/>
        <pc:sldMkLst>
          <pc:docMk/>
          <pc:sldMk cId="2508955254" sldId="366"/>
        </pc:sldMkLst>
        <pc:spChg chg="mod">
          <ac:chgData name="Merel Koopmans" userId="S::m.koopmans@ivn.nl::29289454-153a-4d79-ace8-65636c48aa2b" providerId="AD" clId="Web-{AB295195-E8D4-2D32-A1D8-E02757245262}" dt="2025-10-23T11:22:38.841" v="16" actId="20577"/>
          <ac:spMkLst>
            <pc:docMk/>
            <pc:sldMk cId="2508955254" sldId="366"/>
            <ac:spMk id="6" creationId="{0585B1F9-835B-2A6C-86D3-3CEA229B9752}"/>
          </ac:spMkLst>
        </pc:spChg>
        <pc:picChg chg="add mod">
          <ac:chgData name="Merel Koopmans" userId="S::m.koopmans@ivn.nl::29289454-153a-4d79-ace8-65636c48aa2b" providerId="AD" clId="Web-{AB295195-E8D4-2D32-A1D8-E02757245262}" dt="2025-10-23T11:22:44.231" v="17" actId="1076"/>
          <ac:picMkLst>
            <pc:docMk/>
            <pc:sldMk cId="2508955254" sldId="366"/>
            <ac:picMk id="2" creationId="{CD44C98A-3C52-25BB-48AD-4C531985BB2F}"/>
          </ac:picMkLst>
        </pc:picChg>
      </pc:sldChg>
      <pc:sldChg chg="addSp modSp">
        <pc:chgData name="Merel Koopmans" userId="S::m.koopmans@ivn.nl::29289454-153a-4d79-ace8-65636c48aa2b" providerId="AD" clId="Web-{AB295195-E8D4-2D32-A1D8-E02757245262}" dt="2025-10-23T11:25:54.705" v="169" actId="1076"/>
        <pc:sldMkLst>
          <pc:docMk/>
          <pc:sldMk cId="1417370582" sldId="389"/>
        </pc:sldMkLst>
        <pc:spChg chg="add mod">
          <ac:chgData name="Merel Koopmans" userId="S::m.koopmans@ivn.nl::29289454-153a-4d79-ace8-65636c48aa2b" providerId="AD" clId="Web-{AB295195-E8D4-2D32-A1D8-E02757245262}" dt="2025-10-23T11:25:54.705" v="169" actId="1076"/>
          <ac:spMkLst>
            <pc:docMk/>
            <pc:sldMk cId="1417370582" sldId="389"/>
            <ac:spMk id="5" creationId="{8CE27B11-FCDB-E9FB-882A-E7189B0C9B40}"/>
          </ac:spMkLst>
        </pc:spChg>
        <pc:picChg chg="mod">
          <ac:chgData name="Merel Koopmans" userId="S::m.koopmans@ivn.nl::29289454-153a-4d79-ace8-65636c48aa2b" providerId="AD" clId="Web-{AB295195-E8D4-2D32-A1D8-E02757245262}" dt="2025-10-23T11:23:31.170" v="22" actId="1076"/>
          <ac:picMkLst>
            <pc:docMk/>
            <pc:sldMk cId="1417370582" sldId="389"/>
            <ac:picMk id="2" creationId="{9EB2E2D2-B15D-53D6-5B4C-35D85FAB4BB4}"/>
          </ac:picMkLst>
        </pc:picChg>
      </pc:sldChg>
    </pc:docChg>
  </pc:docChgLst>
  <pc:docChgLst>
    <pc:chgData name="Astrid Meijer" userId="S::astrid_mecdebevelanden.nl#ext#@ivnned.onmicrosoft.com::43886b26-8c4d-4210-9222-a4853da94d11" providerId="AD" clId="Web-{4DEC14AF-B375-C0CC-5B7D-8C35D8BB84F5}"/>
    <pc:docChg chg="addSld delSld">
      <pc:chgData name="Astrid Meijer" userId="S::astrid_mecdebevelanden.nl#ext#@ivnned.onmicrosoft.com::43886b26-8c4d-4210-9222-a4853da94d11" providerId="AD" clId="Web-{4DEC14AF-B375-C0CC-5B7D-8C35D8BB84F5}" dt="2025-10-30T10:00:46.589" v="3"/>
      <pc:docMkLst>
        <pc:docMk/>
      </pc:docMkLst>
      <pc:sldChg chg="new del">
        <pc:chgData name="Astrid Meijer" userId="S::astrid_mecdebevelanden.nl#ext#@ivnned.onmicrosoft.com::43886b26-8c4d-4210-9222-a4853da94d11" providerId="AD" clId="Web-{4DEC14AF-B375-C0CC-5B7D-8C35D8BB84F5}" dt="2025-10-30T10:00:46.589" v="3"/>
        <pc:sldMkLst>
          <pc:docMk/>
          <pc:sldMk cId="1783844588" sldId="420"/>
        </pc:sldMkLst>
      </pc:sldChg>
      <pc:sldChg chg="new del">
        <pc:chgData name="Astrid Meijer" userId="S::astrid_mecdebevelanden.nl#ext#@ivnned.onmicrosoft.com::43886b26-8c4d-4210-9222-a4853da94d11" providerId="AD" clId="Web-{4DEC14AF-B375-C0CC-5B7D-8C35D8BB84F5}" dt="2025-10-30T10:00:45.495" v="2"/>
        <pc:sldMkLst>
          <pc:docMk/>
          <pc:sldMk cId="1355513715" sldId="421"/>
        </pc:sldMkLst>
      </pc:sldChg>
    </pc:docChg>
  </pc:docChgLst>
  <pc:docChgLst>
    <pc:chgData name="Esther Titselaar | NME Schouwen-Duiveland" userId="S::esther.titselaar_nmesd.nl#ext#@ivnned.onmicrosoft.com::e57d5d75-1b6e-409e-8f10-af6bdd830337" providerId="AD" clId="Web-{BE39E61E-E41A-6DA7-2813-E4377F6A3DE4}"/>
    <pc:docChg chg="modSld">
      <pc:chgData name="Esther Titselaar | NME Schouwen-Duiveland" userId="S::esther.titselaar_nmesd.nl#ext#@ivnned.onmicrosoft.com::e57d5d75-1b6e-409e-8f10-af6bdd830337" providerId="AD" clId="Web-{BE39E61E-E41A-6DA7-2813-E4377F6A3DE4}" dt="2025-10-25T10:21:10.087" v="0" actId="688"/>
      <pc:docMkLst>
        <pc:docMk/>
      </pc:docMkLst>
      <pc:sldChg chg="modSp">
        <pc:chgData name="Esther Titselaar | NME Schouwen-Duiveland" userId="S::esther.titselaar_nmesd.nl#ext#@ivnned.onmicrosoft.com::e57d5d75-1b6e-409e-8f10-af6bdd830337" providerId="AD" clId="Web-{BE39E61E-E41A-6DA7-2813-E4377F6A3DE4}" dt="2025-10-25T10:21:10.087" v="0" actId="688"/>
        <pc:sldMkLst>
          <pc:docMk/>
          <pc:sldMk cId="2067047759" sldId="403"/>
        </pc:sldMkLst>
        <pc:picChg chg="mod">
          <ac:chgData name="Esther Titselaar | NME Schouwen-Duiveland" userId="S::esther.titselaar_nmesd.nl#ext#@ivnned.onmicrosoft.com::e57d5d75-1b6e-409e-8f10-af6bdd830337" providerId="AD" clId="Web-{BE39E61E-E41A-6DA7-2813-E4377F6A3DE4}" dt="2025-10-25T10:21:10.087" v="0" actId="688"/>
          <ac:picMkLst>
            <pc:docMk/>
            <pc:sldMk cId="2067047759" sldId="403"/>
            <ac:picMk id="3" creationId="{5440EF60-94A9-7ECB-B6C9-A9190821DA9A}"/>
          </ac:picMkLst>
        </pc:picChg>
      </pc:sldChg>
    </pc:docChg>
  </pc:docChgLst>
  <pc:docChgLst>
    <pc:chgData name="Esther Titselaar | NME Schouwen-Duiveland" userId="S::esther.titselaar_nmesd.nl#ext#@ivnned.onmicrosoft.com::e57d5d75-1b6e-409e-8f10-af6bdd830337" providerId="AD" clId="Web-{2E67BA48-2885-BDCA-176B-710C8726288C}"/>
    <pc:docChg chg="modSld">
      <pc:chgData name="Esther Titselaar | NME Schouwen-Duiveland" userId="S::esther.titselaar_nmesd.nl#ext#@ivnned.onmicrosoft.com::e57d5d75-1b6e-409e-8f10-af6bdd830337" providerId="AD" clId="Web-{2E67BA48-2885-BDCA-176B-710C8726288C}" dt="2025-10-25T10:17:54.946" v="1"/>
      <pc:docMkLst>
        <pc:docMk/>
      </pc:docMkLst>
      <pc:sldChg chg="modSp">
        <pc:chgData name="Esther Titselaar | NME Schouwen-Duiveland" userId="S::esther.titselaar_nmesd.nl#ext#@ivnned.onmicrosoft.com::e57d5d75-1b6e-409e-8f10-af6bdd830337" providerId="AD" clId="Web-{2E67BA48-2885-BDCA-176B-710C8726288C}" dt="2025-10-25T10:17:54.946" v="1"/>
        <pc:sldMkLst>
          <pc:docMk/>
          <pc:sldMk cId="2508955254" sldId="366"/>
        </pc:sldMkLst>
        <pc:spChg chg="mod">
          <ac:chgData name="Esther Titselaar | NME Schouwen-Duiveland" userId="S::esther.titselaar_nmesd.nl#ext#@ivnned.onmicrosoft.com::e57d5d75-1b6e-409e-8f10-af6bdd830337" providerId="AD" clId="Web-{2E67BA48-2885-BDCA-176B-710C8726288C}" dt="2025-10-25T10:17:54.946" v="1"/>
          <ac:spMkLst>
            <pc:docMk/>
            <pc:sldMk cId="2508955254" sldId="366"/>
            <ac:spMk id="6" creationId="{0585B1F9-835B-2A6C-86D3-3CEA229B97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F5D2-B665-2749-8BA9-DBE0D66EE950}" type="datetimeFigureOut">
              <a:rPr lang="nl-NL" smtClean="0"/>
              <a:t>30-10-2025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ABBF8-586C-024D-9197-05E4C40FF07D}" type="slidenum">
              <a:rPr lang="nl-NL" smtClean="0"/>
              <a:t>‹#›</a:t>
            </a:fld>
            <a:endParaRPr lang="nl-NL"/>
          </a:p>
        </p:txBody>
      </p:sp>
    </p:spTree>
    <p:extLst>
      <p:ext uri="{BB962C8B-B14F-4D97-AF65-F5344CB8AC3E}">
        <p14:creationId xmlns:p14="http://schemas.microsoft.com/office/powerpoint/2010/main" val="426065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2</a:t>
            </a:fld>
            <a:endParaRPr lang="nl-NL"/>
          </a:p>
        </p:txBody>
      </p:sp>
    </p:spTree>
    <p:extLst>
      <p:ext uri="{BB962C8B-B14F-4D97-AF65-F5344CB8AC3E}">
        <p14:creationId xmlns:p14="http://schemas.microsoft.com/office/powerpoint/2010/main" val="211049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3</a:t>
            </a:fld>
            <a:endParaRPr lang="nl-NL"/>
          </a:p>
        </p:txBody>
      </p:sp>
    </p:spTree>
    <p:extLst>
      <p:ext uri="{BB962C8B-B14F-4D97-AF65-F5344CB8AC3E}">
        <p14:creationId xmlns:p14="http://schemas.microsoft.com/office/powerpoint/2010/main" val="13170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C8D1-1404-4616-6644-AF3AD980DA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3A138-E2B0-F875-AE52-90913D643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D69D6-CB22-DA5E-0587-1A0F9C868AC6}"/>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BEAFC37-24D8-62EE-CC6E-75389D48B0A9}"/>
              </a:ext>
            </a:extLst>
          </p:cNvPr>
          <p:cNvSpPr>
            <a:spLocks noGrp="1"/>
          </p:cNvSpPr>
          <p:nvPr>
            <p:ph type="sldNum" sz="quarter" idx="5"/>
          </p:nvPr>
        </p:nvSpPr>
        <p:spPr/>
        <p:txBody>
          <a:bodyPr/>
          <a:lstStyle/>
          <a:p>
            <a:fld id="{6DFABBF8-586C-024D-9197-05E4C40FF07D}" type="slidenum">
              <a:rPr lang="nl-NL" smtClean="0"/>
              <a:t>9</a:t>
            </a:fld>
            <a:endParaRPr lang="nl-NL"/>
          </a:p>
        </p:txBody>
      </p:sp>
    </p:spTree>
    <p:extLst>
      <p:ext uri="{BB962C8B-B14F-4D97-AF65-F5344CB8AC3E}">
        <p14:creationId xmlns:p14="http://schemas.microsoft.com/office/powerpoint/2010/main" val="39029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CDE60-DA52-6F70-4DB3-D8E9D54B2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A37298-4045-0A31-D6E8-AB22F3086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CB1DDA-83D7-B173-485B-DA4B1324F6FA}"/>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D0F7A20-34CB-3FB1-39D7-57C21553CAA9}"/>
              </a:ext>
            </a:extLst>
          </p:cNvPr>
          <p:cNvSpPr>
            <a:spLocks noGrp="1"/>
          </p:cNvSpPr>
          <p:nvPr>
            <p:ph type="sldNum" sz="quarter" idx="5"/>
          </p:nvPr>
        </p:nvSpPr>
        <p:spPr/>
        <p:txBody>
          <a:bodyPr/>
          <a:lstStyle/>
          <a:p>
            <a:fld id="{6DFABBF8-586C-024D-9197-05E4C40FF07D}" type="slidenum">
              <a:rPr lang="nl-NL" smtClean="0"/>
              <a:t>11</a:t>
            </a:fld>
            <a:endParaRPr lang="nl-NL"/>
          </a:p>
        </p:txBody>
      </p:sp>
    </p:spTree>
    <p:extLst>
      <p:ext uri="{BB962C8B-B14F-4D97-AF65-F5344CB8AC3E}">
        <p14:creationId xmlns:p14="http://schemas.microsoft.com/office/powerpoint/2010/main" val="347715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5468C-8223-8FED-2B7C-76FE96F922E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0D17D1-B893-E490-12BC-0267700F3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868C2C-E27B-B751-687E-03BC81EE1E32}"/>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677D2169-1C29-F739-A757-11D3C7BE82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BD45DA-1368-C23A-5E6F-7D3B47F0D884}"/>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0050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DBB35-8928-78CE-6A11-433BD02E9C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41450B-651D-3695-E1A8-7215387B4C1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9BC50F-601A-5623-83CA-9BAA74D00836}"/>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DD439C14-B938-49C7-B93B-8C189C295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60F1CF-B8C1-4D5F-4390-8C5DD5A1BD25}"/>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80815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2A9A02D-81F4-44D0-6A9C-2E1295FC27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884C55-84E0-BD41-02B0-1D49831E5A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0C69A9-F490-198B-6EB0-BC6E3365C453}"/>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04FBA869-76D3-F0EE-96B6-35DBACD6D3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93DA74-48D5-7C67-E2CC-F00FCEAA7CD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7950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DEC19-2AFA-40F1-017D-A84FF57DA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C13DEA-AF95-A17C-D0C8-06092B5E7D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A6BA5A-FB47-0BF5-B164-FD6BE27C6B10}"/>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D1C778E6-A4FC-7A38-BE0E-72660DC992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EF5681-BF3B-5C80-679B-CA4A3AAFA11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203497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7D9B7-047E-566D-DAD0-1E738AA272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4B6FD6-7B56-BDF1-5F98-D5EC35E4F1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DA7AA69-04D3-57ED-1707-92E767DEE8E3}"/>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05E68CDA-0C74-358E-22BF-6C5AA446D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AEB86D-7B7C-6323-3F64-2F95301D3807}"/>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9910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1463A-4079-10A9-92F6-F37ECE512F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89EC52-34D3-FC52-E4DA-AD9B4B89F58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53811B-FBE4-9D90-2940-5ADBBC9F402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45B0D5-2029-FAB2-C990-AFD416A1A18E}"/>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70000C4E-5012-C004-6A18-0B2DFF8767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D0FB2F-44AA-82B0-863A-095852493040}"/>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07725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60D0-6918-1D0F-1589-DE36071536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F94063-B387-DBE9-3FA8-C642537C8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70826A0-33CA-A0FA-DC68-6474055AA6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D68E4DE-41A8-3DBF-EAF5-0966E3BAA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BF7390D-3A13-95E6-6D5E-41ACD804903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03AE23C-CCF5-02F1-0455-0D0DDA462970}"/>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8" name="Tijdelijke aanduiding voor voettekst 7">
            <a:extLst>
              <a:ext uri="{FF2B5EF4-FFF2-40B4-BE49-F238E27FC236}">
                <a16:creationId xmlns:a16="http://schemas.microsoft.com/office/drawing/2014/main" id="{5BB9646E-B144-692B-BD15-6025F29C4D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B0F989C-BDD6-0D5A-9B4A-0B22A72931BF}"/>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6955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E6CF-5E3D-C069-3B5B-FB7FE2ED4A8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FED4BD-158E-F98C-AF8F-D99CDC0FD54E}"/>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4" name="Tijdelijke aanduiding voor voettekst 3">
            <a:extLst>
              <a:ext uri="{FF2B5EF4-FFF2-40B4-BE49-F238E27FC236}">
                <a16:creationId xmlns:a16="http://schemas.microsoft.com/office/drawing/2014/main" id="{6FF944D4-3683-DAB3-C9CC-2BC7CFEABD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ADC60E-6BD1-E8AE-DA37-FEE91DA7139C}"/>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12009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D1FBBE-1B9B-6EBF-BD26-C2E1B5FE6A16}"/>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3" name="Tijdelijke aanduiding voor voettekst 2">
            <a:extLst>
              <a:ext uri="{FF2B5EF4-FFF2-40B4-BE49-F238E27FC236}">
                <a16:creationId xmlns:a16="http://schemas.microsoft.com/office/drawing/2014/main" id="{C2988BFB-AE52-B915-67D7-91D84E7E9E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077AF9-50E7-500B-7BAF-10F7A5BC1431}"/>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5847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6EE7C-ACBA-F7FB-BAD8-763DA56AF3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F5226CE-1A35-8343-A83D-69660C924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619BFE-F330-857A-6131-16933FAB6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D1F97B-2B90-D272-C1AF-D6BA352DA9D4}"/>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8F8A6A81-842B-0294-B17E-4210E3167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20C30E-BB14-2A3D-0B72-7A7CE2CB3DCE}"/>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341976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4E8BD-5288-340B-A6FC-EC737BD85A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46823E-CDB1-66DB-3604-4DBBC5D44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E9DC05-D658-4569-0BF1-AE36D3D21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0ABC37-06C6-46A0-D25F-55ACECB7D80F}"/>
              </a:ext>
            </a:extLst>
          </p:cNvPr>
          <p:cNvSpPr>
            <a:spLocks noGrp="1"/>
          </p:cNvSpPr>
          <p:nvPr>
            <p:ph type="dt" sz="half" idx="10"/>
          </p:nvPr>
        </p:nvSpPr>
        <p:spPr/>
        <p:txBody>
          <a:bodyPr/>
          <a:lstStyle/>
          <a:p>
            <a:fld id="{89DAB4FB-AD07-E34E-B3BB-16D7FA5FDB6B}" type="datetimeFigureOut">
              <a:rPr lang="nl-NL" smtClean="0"/>
              <a:t>30-10-2025</a:t>
            </a:fld>
            <a:endParaRPr lang="nl-NL"/>
          </a:p>
        </p:txBody>
      </p:sp>
      <p:sp>
        <p:nvSpPr>
          <p:cNvPr id="6" name="Tijdelijke aanduiding voor voettekst 5">
            <a:extLst>
              <a:ext uri="{FF2B5EF4-FFF2-40B4-BE49-F238E27FC236}">
                <a16:creationId xmlns:a16="http://schemas.microsoft.com/office/drawing/2014/main" id="{9E2D327C-8F5B-699C-D4F6-268A9E5D60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5745D4-6C9A-6E43-4BE5-3DDE2EF1504F}"/>
              </a:ext>
            </a:extLst>
          </p:cNvPr>
          <p:cNvSpPr>
            <a:spLocks noGrp="1"/>
          </p:cNvSpPr>
          <p:nvPr>
            <p:ph type="sldNum" sz="quarter" idx="12"/>
          </p:nvPr>
        </p:nvSpPr>
        <p:spPr/>
        <p:txBody>
          <a:bodyPr/>
          <a:lstStyle/>
          <a:p>
            <a:fld id="{65F91A01-5EEC-8B48-B1BF-B7C73BB15119}" type="slidenum">
              <a:rPr lang="nl-NL" smtClean="0"/>
              <a:t>‹#›</a:t>
            </a:fld>
            <a:endParaRPr lang="nl-NL"/>
          </a:p>
        </p:txBody>
      </p:sp>
    </p:spTree>
    <p:extLst>
      <p:ext uri="{BB962C8B-B14F-4D97-AF65-F5344CB8AC3E}">
        <p14:creationId xmlns:p14="http://schemas.microsoft.com/office/powerpoint/2010/main" val="193337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6098EB-23A6-07FA-185F-900D49A32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9A4F2D-97A4-7744-9A91-49C08566A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8C7338-3213-0B3C-79C5-93255F80C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DAB4FB-AD07-E34E-B3BB-16D7FA5FDB6B}" type="datetimeFigureOut">
              <a:rPr lang="nl-NL" smtClean="0"/>
              <a:t>30-10-2025</a:t>
            </a:fld>
            <a:endParaRPr lang="nl-NL"/>
          </a:p>
        </p:txBody>
      </p:sp>
      <p:sp>
        <p:nvSpPr>
          <p:cNvPr id="5" name="Tijdelijke aanduiding voor voettekst 4">
            <a:extLst>
              <a:ext uri="{FF2B5EF4-FFF2-40B4-BE49-F238E27FC236}">
                <a16:creationId xmlns:a16="http://schemas.microsoft.com/office/drawing/2014/main" id="{16464751-01D1-16B5-F0A4-F6CE2D9AB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779B40F-3A53-BA5E-0924-1ACD7D636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F91A01-5EEC-8B48-B1BF-B7C73BB15119}" type="slidenum">
              <a:rPr lang="nl-NL" smtClean="0"/>
              <a:t>‹#›</a:t>
            </a:fld>
            <a:endParaRPr lang="nl-NL"/>
          </a:p>
        </p:txBody>
      </p:sp>
    </p:spTree>
    <p:extLst>
      <p:ext uri="{BB962C8B-B14F-4D97-AF65-F5344CB8AC3E}">
        <p14:creationId xmlns:p14="http://schemas.microsoft.com/office/powerpoint/2010/main" val="18609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tSNAJ9w0iI8?feature=oembed" TargetMode="Externa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hJrV4nNPQbg?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FEC"/>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450C50-5EA4-F834-BEA9-62F638A5B6EB}"/>
              </a:ext>
            </a:extLst>
          </p:cNvPr>
          <p:cNvPicPr>
            <a:picLocks noChangeAspect="1"/>
          </p:cNvPicPr>
          <p:nvPr/>
        </p:nvPicPr>
        <p:blipFill>
          <a:blip r:embed="rId2"/>
          <a:stretch>
            <a:fillRect/>
          </a:stretch>
        </p:blipFill>
        <p:spPr>
          <a:xfrm>
            <a:off x="856610" y="877860"/>
            <a:ext cx="5152304" cy="5102279"/>
          </a:xfrm>
          <a:prstGeom prst="rect">
            <a:avLst/>
          </a:prstGeom>
        </p:spPr>
      </p:pic>
      <p:sp>
        <p:nvSpPr>
          <p:cNvPr id="5" name="Tekstvak 4">
            <a:extLst>
              <a:ext uri="{FF2B5EF4-FFF2-40B4-BE49-F238E27FC236}">
                <a16:creationId xmlns:a16="http://schemas.microsoft.com/office/drawing/2014/main" id="{824F1D7B-F9FE-B4E7-B32E-5E083465E8C9}"/>
              </a:ext>
            </a:extLst>
          </p:cNvPr>
          <p:cNvSpPr txBox="1"/>
          <p:nvPr/>
        </p:nvSpPr>
        <p:spPr>
          <a:xfrm>
            <a:off x="6450530" y="4235540"/>
            <a:ext cx="4587584" cy="830997"/>
          </a:xfrm>
          <a:prstGeom prst="rect">
            <a:avLst/>
          </a:prstGeom>
          <a:noFill/>
        </p:spPr>
        <p:txBody>
          <a:bodyPr wrap="square" lIns="91440" tIns="45720" rIns="91440" bIns="45720" rtlCol="0" anchor="t">
            <a:spAutoFit/>
          </a:bodyPr>
          <a:lstStyle/>
          <a:p>
            <a:r>
              <a:rPr lang="nl-NL" sz="2400" b="1">
                <a:solidFill>
                  <a:schemeClr val="bg1"/>
                </a:solidFill>
                <a:latin typeface="Nunito"/>
              </a:rPr>
              <a:t>Hoe </a:t>
            </a:r>
            <a:r>
              <a:rPr lang="nl-NL" sz="2400" b="1" err="1">
                <a:solidFill>
                  <a:schemeClr val="bg1"/>
                </a:solidFill>
                <a:latin typeface="Nunito"/>
              </a:rPr>
              <a:t>klimaatproof</a:t>
            </a:r>
            <a:r>
              <a:rPr lang="nl-NL" sz="2400" b="1">
                <a:solidFill>
                  <a:schemeClr val="bg1"/>
                </a:solidFill>
                <a:latin typeface="Nunito"/>
              </a:rPr>
              <a:t> is jullie schoolplein?</a:t>
            </a:r>
          </a:p>
        </p:txBody>
      </p:sp>
      <p:sp>
        <p:nvSpPr>
          <p:cNvPr id="4" name="Tekstvak 3">
            <a:extLst>
              <a:ext uri="{FF2B5EF4-FFF2-40B4-BE49-F238E27FC236}">
                <a16:creationId xmlns:a16="http://schemas.microsoft.com/office/drawing/2014/main" id="{4DF0ABF0-0EC2-CB4A-CD0B-61A93CA5BC45}"/>
              </a:ext>
            </a:extLst>
          </p:cNvPr>
          <p:cNvSpPr txBox="1"/>
          <p:nvPr/>
        </p:nvSpPr>
        <p:spPr>
          <a:xfrm>
            <a:off x="6452185" y="3425948"/>
            <a:ext cx="1911457" cy="715089"/>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1">
                <a:solidFill>
                  <a:schemeClr val="bg1"/>
                </a:solidFill>
                <a:latin typeface="Nunito"/>
              </a:rPr>
              <a:t>Klimaat</a:t>
            </a:r>
            <a:endParaRPr lang="nl-NL"/>
          </a:p>
        </p:txBody>
      </p:sp>
      <p:pic>
        <p:nvPicPr>
          <p:cNvPr id="6" name="Afbeelding 5" descr="Afbeelding met cirkel, Graphics, clipart, creativiteit&#10;&#10;Door AI gegenereerde inhoud is mogelijk onjuist.">
            <a:extLst>
              <a:ext uri="{FF2B5EF4-FFF2-40B4-BE49-F238E27FC236}">
                <a16:creationId xmlns:a16="http://schemas.microsoft.com/office/drawing/2014/main" id="{615B4E41-0FDA-06B4-130B-5A1CB6840613}"/>
              </a:ext>
            </a:extLst>
          </p:cNvPr>
          <p:cNvPicPr>
            <a:picLocks noChangeAspect="1"/>
          </p:cNvPicPr>
          <p:nvPr/>
        </p:nvPicPr>
        <p:blipFill>
          <a:blip r:embed="rId3"/>
          <a:stretch>
            <a:fillRect/>
          </a:stretch>
        </p:blipFill>
        <p:spPr>
          <a:xfrm>
            <a:off x="8549899" y="3422541"/>
            <a:ext cx="749085" cy="716797"/>
          </a:xfrm>
          <a:prstGeom prst="rect">
            <a:avLst/>
          </a:prstGeom>
        </p:spPr>
      </p:pic>
    </p:spTree>
    <p:extLst>
      <p:ext uri="{BB962C8B-B14F-4D97-AF65-F5344CB8AC3E}">
        <p14:creationId xmlns:p14="http://schemas.microsoft.com/office/powerpoint/2010/main" val="74160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40EF60-94A9-7ECB-B6C9-A9190821DA9A}"/>
              </a:ext>
            </a:extLst>
          </p:cNvPr>
          <p:cNvPicPr>
            <a:picLocks noChangeAspect="1"/>
          </p:cNvPicPr>
          <p:nvPr/>
        </p:nvPicPr>
        <p:blipFill>
          <a:blip r:embed="rId2"/>
          <a:stretch>
            <a:fillRect/>
          </a:stretch>
        </p:blipFill>
        <p:spPr>
          <a:xfrm rot="-180000">
            <a:off x="5698657" y="755541"/>
            <a:ext cx="5751759" cy="5346916"/>
          </a:xfrm>
          <a:prstGeom prst="rect">
            <a:avLst/>
          </a:prstGeom>
        </p:spPr>
      </p:pic>
      <p:sp>
        <p:nvSpPr>
          <p:cNvPr id="5" name="Tekstvak 4">
            <a:extLst>
              <a:ext uri="{FF2B5EF4-FFF2-40B4-BE49-F238E27FC236}">
                <a16:creationId xmlns:a16="http://schemas.microsoft.com/office/drawing/2014/main" id="{59B4A35F-47A7-39BD-56BF-03F17F140C71}"/>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a:solidFill>
                  <a:schemeClr val="bg1"/>
                </a:solidFill>
                <a:latin typeface="Nunito"/>
              </a:rPr>
              <a:t>Resultaten</a:t>
            </a:r>
            <a:endParaRPr lang="nl-NL" sz="3200" b="1">
              <a:solidFill>
                <a:schemeClr val="bg1"/>
              </a:solidFill>
              <a:latin typeface="Nunito"/>
            </a:endParaRPr>
          </a:p>
        </p:txBody>
      </p:sp>
    </p:spTree>
    <p:extLst>
      <p:ext uri="{BB962C8B-B14F-4D97-AF65-F5344CB8AC3E}">
        <p14:creationId xmlns:p14="http://schemas.microsoft.com/office/powerpoint/2010/main" val="206704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a:extLst>
            <a:ext uri="{FF2B5EF4-FFF2-40B4-BE49-F238E27FC236}">
              <a16:creationId xmlns:a16="http://schemas.microsoft.com/office/drawing/2014/main" id="{4E6D9FE7-342C-EED7-086E-F764F53F8C74}"/>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37C49B78-5126-6971-9BC0-A79F34320F57}"/>
              </a:ext>
            </a:extLst>
          </p:cNvPr>
          <p:cNvSpPr txBox="1"/>
          <p:nvPr/>
        </p:nvSpPr>
        <p:spPr>
          <a:xfrm>
            <a:off x="4347853" y="1806785"/>
            <a:ext cx="7116762" cy="3507343"/>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a:latin typeface="Nunito"/>
              </a:rPr>
              <a:t>Na deze les… </a:t>
            </a:r>
          </a:p>
          <a:p>
            <a:endParaRPr lang="nl-NL" sz="2000">
              <a:latin typeface="Nunito" pitchFamily="2" charset="77"/>
            </a:endParaRPr>
          </a:p>
          <a:p>
            <a:pPr marL="342900" indent="-342900">
              <a:buFont typeface="Arial,Sans-Serif"/>
              <a:buChar char="•"/>
            </a:pPr>
            <a:r>
              <a:rPr lang="nl-NL" sz="2000">
                <a:latin typeface="Nunito"/>
              </a:rPr>
              <a:t>…weet je wat het klimaat is en hoe het in Nederland verandert</a:t>
            </a:r>
            <a:endParaRPr lang="en-US" sz="2000">
              <a:latin typeface="Nunito"/>
            </a:endParaRPr>
          </a:p>
          <a:p>
            <a:pPr marL="342900" indent="-342900">
              <a:buFont typeface="Arial,Sans-Serif"/>
              <a:buChar char="•"/>
            </a:pPr>
            <a:r>
              <a:rPr lang="nl-NL" sz="2000">
                <a:latin typeface="Nunito"/>
              </a:rPr>
              <a:t>…weet je wat de gevolgen zijn van het veranderende klimaat</a:t>
            </a:r>
            <a:endParaRPr lang="en-US" sz="2000">
              <a:latin typeface="Nunito"/>
            </a:endParaRPr>
          </a:p>
          <a:p>
            <a:pPr marL="342900" indent="-342900">
              <a:buFont typeface="Arial,Sans-Serif"/>
              <a:buChar char="•"/>
            </a:pPr>
            <a:r>
              <a:rPr lang="nl-NL" sz="2000">
                <a:latin typeface="Nunito"/>
              </a:rPr>
              <a:t>…weet je hoe we aanpassingen in onze omgeving kunnen doen vanwege het veranderende klimaat</a:t>
            </a:r>
            <a:endParaRPr lang="en-US" sz="2000">
              <a:latin typeface="Nunito"/>
            </a:endParaRPr>
          </a:p>
          <a:p>
            <a:pPr marL="342900" indent="-342900">
              <a:buFont typeface="Arial,Sans-Serif"/>
              <a:buChar char="•"/>
            </a:pPr>
            <a:r>
              <a:rPr lang="nl-NL" sz="2000">
                <a:latin typeface="Nunito"/>
              </a:rPr>
              <a:t>...kun je onderzoeken of je eigen omgeving </a:t>
            </a:r>
            <a:r>
              <a:rPr lang="nl-NL" sz="2000" err="1">
                <a:latin typeface="Nunito"/>
              </a:rPr>
              <a:t>klimaatproof</a:t>
            </a:r>
            <a:r>
              <a:rPr lang="nl-NL" sz="2000">
                <a:latin typeface="Nunito"/>
              </a:rPr>
              <a:t> is</a:t>
            </a:r>
            <a:endParaRPr lang="en-US" sz="2000">
              <a:latin typeface="Nunito"/>
            </a:endParaRP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86DCF3E6-A54B-6AB4-402B-A0ECC409C251}"/>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8A8A9A4B-800D-EF25-85E4-1395380E76C0}"/>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a:solidFill>
                  <a:schemeClr val="bg1"/>
                </a:solidFill>
                <a:latin typeface="Nunito"/>
              </a:rPr>
              <a:t>Lesdoelen</a:t>
            </a:r>
            <a:endParaRPr lang="nl-NL" sz="3200" b="1">
              <a:solidFill>
                <a:schemeClr val="bg1"/>
              </a:solidFill>
              <a:latin typeface="Nunito"/>
            </a:endParaRPr>
          </a:p>
        </p:txBody>
      </p:sp>
    </p:spTree>
    <p:extLst>
      <p:ext uri="{BB962C8B-B14F-4D97-AF65-F5344CB8AC3E}">
        <p14:creationId xmlns:p14="http://schemas.microsoft.com/office/powerpoint/2010/main" val="280655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sp>
        <p:nvSpPr>
          <p:cNvPr id="18" name="Afgeronde rechthoek 17">
            <a:extLst>
              <a:ext uri="{FF2B5EF4-FFF2-40B4-BE49-F238E27FC236}">
                <a16:creationId xmlns:a16="http://schemas.microsoft.com/office/drawing/2014/main" id="{893EC3E0-F463-E33E-CBD9-E4D7B5CBD0AF}"/>
              </a:ext>
            </a:extLst>
          </p:cNvPr>
          <p:cNvSpPr/>
          <p:nvPr/>
        </p:nvSpPr>
        <p:spPr>
          <a:xfrm rot="10800000" flipV="1">
            <a:off x="516000" y="614393"/>
            <a:ext cx="11160000" cy="1020049"/>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13A4D317-045C-B025-6781-29FFF09551B2}"/>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8" name="Tekstvak 27">
            <a:extLst>
              <a:ext uri="{FF2B5EF4-FFF2-40B4-BE49-F238E27FC236}">
                <a16:creationId xmlns:a16="http://schemas.microsoft.com/office/drawing/2014/main" id="{A602671F-5765-A51F-DCF7-0AFA850B57B4}"/>
              </a:ext>
            </a:extLst>
          </p:cNvPr>
          <p:cNvSpPr txBox="1"/>
          <p:nvPr/>
        </p:nvSpPr>
        <p:spPr>
          <a:xfrm>
            <a:off x="834887" y="815009"/>
            <a:ext cx="10495722" cy="646331"/>
          </a:xfrm>
          <a:prstGeom prst="rect">
            <a:avLst/>
          </a:prstGeom>
          <a:noFill/>
        </p:spPr>
        <p:txBody>
          <a:bodyPr wrap="square" lIns="91440" tIns="45720" rIns="91440" bIns="45720" rtlCol="0" anchor="t">
            <a:spAutoFit/>
          </a:bodyPr>
          <a:lstStyle/>
          <a:p>
            <a:r>
              <a:rPr lang="nl-NL" sz="3600" b="1">
                <a:latin typeface="Nunito"/>
              </a:rPr>
              <a:t>Plusopdracht: Klimaatwatertafel</a:t>
            </a:r>
            <a:endParaRPr lang="nl-NL" sz="3600">
              <a:latin typeface="Nunito" pitchFamily="2" charset="77"/>
            </a:endParaRPr>
          </a:p>
        </p:txBody>
      </p:sp>
      <p:pic>
        <p:nvPicPr>
          <p:cNvPr id="30" name="Afbeelding 29">
            <a:extLst>
              <a:ext uri="{FF2B5EF4-FFF2-40B4-BE49-F238E27FC236}">
                <a16:creationId xmlns:a16="http://schemas.microsoft.com/office/drawing/2014/main" id="{4ED6FDBB-3342-6C4E-F7BF-8B313E4EEF2F}"/>
              </a:ext>
            </a:extLst>
          </p:cNvPr>
          <p:cNvPicPr>
            <a:picLocks noChangeAspect="1"/>
          </p:cNvPicPr>
          <p:nvPr/>
        </p:nvPicPr>
        <p:blipFill>
          <a:blip r:embed="rId2"/>
          <a:stretch>
            <a:fillRect/>
          </a:stretch>
        </p:blipFill>
        <p:spPr>
          <a:xfrm>
            <a:off x="10948643" y="5660530"/>
            <a:ext cx="946358" cy="937170"/>
          </a:xfrm>
          <a:prstGeom prst="rect">
            <a:avLst/>
          </a:prstGeom>
        </p:spPr>
      </p:pic>
      <p:pic>
        <p:nvPicPr>
          <p:cNvPr id="2" name="Afbeelding 1" descr="Afbeelding met speeltuin, gras, buitenshuis, persoon&#10;&#10;Door AI gegenereerde inhoud is mogelijk onjuist.">
            <a:extLst>
              <a:ext uri="{FF2B5EF4-FFF2-40B4-BE49-F238E27FC236}">
                <a16:creationId xmlns:a16="http://schemas.microsoft.com/office/drawing/2014/main" id="{9EB2E2D2-B15D-53D6-5B4C-35D85FAB4BB4}"/>
              </a:ext>
            </a:extLst>
          </p:cNvPr>
          <p:cNvPicPr>
            <a:picLocks noChangeAspect="1"/>
          </p:cNvPicPr>
          <p:nvPr/>
        </p:nvPicPr>
        <p:blipFill>
          <a:blip r:embed="rId3"/>
          <a:stretch>
            <a:fillRect/>
          </a:stretch>
        </p:blipFill>
        <p:spPr>
          <a:xfrm rot="21420000">
            <a:off x="1742842" y="1548169"/>
            <a:ext cx="3408062" cy="4525181"/>
          </a:xfrm>
          <a:prstGeom prst="rect">
            <a:avLst/>
          </a:prstGeom>
        </p:spPr>
      </p:pic>
      <p:pic>
        <p:nvPicPr>
          <p:cNvPr id="4" name="Afbeelding 3" descr="Afbeelding met symbool&#10;&#10;Door AI gegenereerde inhoud is mogelijk onjuist.">
            <a:extLst>
              <a:ext uri="{FF2B5EF4-FFF2-40B4-BE49-F238E27FC236}">
                <a16:creationId xmlns:a16="http://schemas.microsoft.com/office/drawing/2014/main" id="{7E27274D-7E10-25A1-463B-53B8BC31F446}"/>
              </a:ext>
            </a:extLst>
          </p:cNvPr>
          <p:cNvPicPr>
            <a:picLocks noChangeAspect="1"/>
          </p:cNvPicPr>
          <p:nvPr/>
        </p:nvPicPr>
        <p:blipFill>
          <a:blip r:embed="rId4"/>
          <a:stretch>
            <a:fillRect/>
          </a:stretch>
        </p:blipFill>
        <p:spPr>
          <a:xfrm>
            <a:off x="10700773" y="723738"/>
            <a:ext cx="812692" cy="773947"/>
          </a:xfrm>
          <a:prstGeom prst="rect">
            <a:avLst/>
          </a:prstGeom>
        </p:spPr>
      </p:pic>
      <p:sp>
        <p:nvSpPr>
          <p:cNvPr id="5" name="Tekstvak 4">
            <a:extLst>
              <a:ext uri="{FF2B5EF4-FFF2-40B4-BE49-F238E27FC236}">
                <a16:creationId xmlns:a16="http://schemas.microsoft.com/office/drawing/2014/main" id="{8CE27B11-FCDB-E9FB-882A-E7189B0C9B40}"/>
              </a:ext>
            </a:extLst>
          </p:cNvPr>
          <p:cNvSpPr txBox="1"/>
          <p:nvPr/>
        </p:nvSpPr>
        <p:spPr>
          <a:xfrm>
            <a:off x="4965690" y="2863322"/>
            <a:ext cx="4346790" cy="2485787"/>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a:latin typeface="Nunito"/>
              </a:rPr>
              <a:t>Verder verdiepen in het klimaat? Boek de </a:t>
            </a:r>
            <a:r>
              <a:rPr lang="nl-NL" sz="2000" err="1">
                <a:latin typeface="Nunito"/>
              </a:rPr>
              <a:t>klimaatwatertafelles</a:t>
            </a:r>
            <a:r>
              <a:rPr lang="nl-NL" sz="2000">
                <a:latin typeface="Nunito"/>
              </a:rPr>
              <a:t> bij jullie NME-centrum! Je ervaart hierin wat verstening doet met wateroverlast in de stad en welke maatregelen je hiervoor kunt nemen. </a:t>
            </a:r>
          </a:p>
        </p:txBody>
      </p:sp>
    </p:spTree>
    <p:extLst>
      <p:ext uri="{BB962C8B-B14F-4D97-AF65-F5344CB8AC3E}">
        <p14:creationId xmlns:p14="http://schemas.microsoft.com/office/powerpoint/2010/main" val="141737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5E0FD"/>
        </a:solidFill>
        <a:effectLst/>
      </p:bgPr>
    </p:bg>
    <p:spTree>
      <p:nvGrpSpPr>
        <p:cNvPr id="1" name=""/>
        <p:cNvGrpSpPr/>
        <p:nvPr/>
      </p:nvGrpSpPr>
      <p:grpSpPr>
        <a:xfrm>
          <a:off x="0" y="0"/>
          <a:ext cx="0" cy="0"/>
          <a:chOff x="0" y="0"/>
          <a:chExt cx="0" cy="0"/>
        </a:xfrm>
      </p:grpSpPr>
      <p:pic>
        <p:nvPicPr>
          <p:cNvPr id="3" name="Afbeelding 2" descr="Afbeelding met Graphics, grafische vormgeving, geel, patroon&#10;&#10;Door AI gegenereerde inhoud is mogelijk onjuist.">
            <a:extLst>
              <a:ext uri="{FF2B5EF4-FFF2-40B4-BE49-F238E27FC236}">
                <a16:creationId xmlns:a16="http://schemas.microsoft.com/office/drawing/2014/main" id="{593E2A60-CD6F-F798-255E-5A03E071C517}"/>
              </a:ext>
            </a:extLst>
          </p:cNvPr>
          <p:cNvPicPr>
            <a:picLocks noChangeAspect="1"/>
          </p:cNvPicPr>
          <p:nvPr/>
        </p:nvPicPr>
        <p:blipFill>
          <a:blip r:embed="rId2"/>
          <a:srcRect l="1043" t="2887" b="3929"/>
          <a:stretch>
            <a:fillRect/>
          </a:stretch>
        </p:blipFill>
        <p:spPr>
          <a:xfrm>
            <a:off x="0" y="0"/>
            <a:ext cx="12192000" cy="6858000"/>
          </a:xfrm>
          <a:prstGeom prst="rect">
            <a:avLst/>
          </a:prstGeom>
        </p:spPr>
      </p:pic>
      <p:sp>
        <p:nvSpPr>
          <p:cNvPr id="6" name="Tekstvak 3">
            <a:extLst>
              <a:ext uri="{FF2B5EF4-FFF2-40B4-BE49-F238E27FC236}">
                <a16:creationId xmlns:a16="http://schemas.microsoft.com/office/drawing/2014/main" id="{51CE5D7D-D162-73E9-FC12-B2488A7FA913}"/>
              </a:ext>
            </a:extLst>
          </p:cNvPr>
          <p:cNvSpPr txBox="1"/>
          <p:nvPr/>
        </p:nvSpPr>
        <p:spPr>
          <a:xfrm>
            <a:off x="3728690" y="4029696"/>
            <a:ext cx="4735102" cy="715089"/>
          </a:xfrm>
          <a:prstGeom prst="roundRect">
            <a:avLst/>
          </a:prstGeom>
          <a:solidFill>
            <a:srgbClr val="FFC1C2"/>
          </a:solidFill>
        </p:spPr>
        <p:txBody>
          <a:bodyPr wrap="square" lIns="91440" tIns="45720" rIns="91440" bIns="45720" rtlCol="0" anchor="t">
            <a:spAutoFit/>
          </a:bodyPr>
          <a:lstStyle/>
          <a:p>
            <a:pPr algn="ctr"/>
            <a:r>
              <a:rPr lang="nl-NL" sz="3600" b="1">
                <a:solidFill>
                  <a:schemeClr val="bg1"/>
                </a:solidFill>
                <a:latin typeface="Nunito"/>
              </a:rPr>
              <a:t>Tot volgende keer!</a:t>
            </a:r>
            <a:endParaRPr lang="nl-NL" sz="3600" b="1">
              <a:solidFill>
                <a:schemeClr val="bg1"/>
              </a:solidFill>
              <a:latin typeface="Nunito" pitchFamily="2" charset="77"/>
            </a:endParaRPr>
          </a:p>
        </p:txBody>
      </p:sp>
    </p:spTree>
    <p:extLst>
      <p:ext uri="{BB962C8B-B14F-4D97-AF65-F5344CB8AC3E}">
        <p14:creationId xmlns:p14="http://schemas.microsoft.com/office/powerpoint/2010/main" val="63796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B398169-06E5-0152-7923-8E2201B45458}"/>
              </a:ext>
            </a:extLst>
          </p:cNvPr>
          <p:cNvPicPr>
            <a:picLocks noChangeAspect="1"/>
          </p:cNvPicPr>
          <p:nvPr/>
        </p:nvPicPr>
        <p:blipFill>
          <a:blip r:embed="rId2"/>
          <a:stretch>
            <a:fillRect/>
          </a:stretch>
        </p:blipFill>
        <p:spPr>
          <a:xfrm>
            <a:off x="4101892" y="1454253"/>
            <a:ext cx="3988215" cy="3949493"/>
          </a:xfrm>
          <a:prstGeom prst="rect">
            <a:avLst/>
          </a:prstGeom>
        </p:spPr>
      </p:pic>
    </p:spTree>
    <p:extLst>
      <p:ext uri="{BB962C8B-B14F-4D97-AF65-F5344CB8AC3E}">
        <p14:creationId xmlns:p14="http://schemas.microsoft.com/office/powerpoint/2010/main" val="127783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B6E134-6B84-C63E-38CF-10F38C4D8520}"/>
              </a:ext>
            </a:extLst>
          </p:cNvPr>
          <p:cNvSpPr txBox="1"/>
          <p:nvPr/>
        </p:nvSpPr>
        <p:spPr>
          <a:xfrm>
            <a:off x="4347853" y="1806785"/>
            <a:ext cx="7116762" cy="3507343"/>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a:latin typeface="Nunito"/>
              </a:rPr>
              <a:t>Na deze les… </a:t>
            </a:r>
          </a:p>
          <a:p>
            <a:endParaRPr lang="nl-NL" sz="2000">
              <a:latin typeface="Nunito" pitchFamily="2" charset="77"/>
            </a:endParaRPr>
          </a:p>
          <a:p>
            <a:pPr marL="342900" indent="-342900">
              <a:buFont typeface="Arial,Sans-Serif"/>
              <a:buChar char="•"/>
            </a:pPr>
            <a:r>
              <a:rPr lang="nl-NL" sz="2000">
                <a:latin typeface="Nunito"/>
              </a:rPr>
              <a:t>…weet je wat het klimaat is en hoe het in Nederland verandert</a:t>
            </a:r>
            <a:endParaRPr lang="en-US" sz="2000">
              <a:latin typeface="Nunito"/>
            </a:endParaRPr>
          </a:p>
          <a:p>
            <a:pPr marL="342900" indent="-342900">
              <a:buFont typeface="Arial,Sans-Serif"/>
              <a:buChar char="•"/>
            </a:pPr>
            <a:r>
              <a:rPr lang="nl-NL" sz="2000">
                <a:latin typeface="Nunito"/>
              </a:rPr>
              <a:t>…weet je wat de gevolgen zijn van het veranderende klimaat</a:t>
            </a:r>
            <a:endParaRPr lang="en-US" sz="2000">
              <a:latin typeface="Nunito"/>
            </a:endParaRPr>
          </a:p>
          <a:p>
            <a:pPr marL="342900" indent="-342900">
              <a:buFont typeface="Arial,Sans-Serif"/>
              <a:buChar char="•"/>
            </a:pPr>
            <a:r>
              <a:rPr lang="nl-NL" sz="2000">
                <a:latin typeface="Nunito"/>
              </a:rPr>
              <a:t>…weet je hoe we aanpassingen in onze omgeving kunnen doen vanwege het veranderende klimaat</a:t>
            </a:r>
            <a:endParaRPr lang="en-US" sz="2000">
              <a:latin typeface="Nunito"/>
            </a:endParaRPr>
          </a:p>
          <a:p>
            <a:pPr marL="342900" indent="-342900">
              <a:buFont typeface="Arial,Sans-Serif"/>
              <a:buChar char="•"/>
            </a:pPr>
            <a:r>
              <a:rPr lang="nl-NL" sz="2000">
                <a:latin typeface="Nunito"/>
              </a:rPr>
              <a:t>...kun je onderzoeken of je eigen omgeving </a:t>
            </a:r>
            <a:r>
              <a:rPr lang="nl-NL" sz="2000" err="1">
                <a:latin typeface="Nunito"/>
              </a:rPr>
              <a:t>klimaatproof</a:t>
            </a:r>
            <a:r>
              <a:rPr lang="nl-NL" sz="2000">
                <a:latin typeface="Nunito"/>
              </a:rPr>
              <a:t> is</a:t>
            </a:r>
            <a:endParaRPr lang="en-US" sz="2000">
              <a:latin typeface="Nunito"/>
            </a:endParaRP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C814EE0C-BE85-6D78-13E4-AF012AF9BC9A}"/>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80AF7EEA-2DA3-EF1F-F265-6B44745165F8}"/>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a:solidFill>
                  <a:schemeClr val="bg1"/>
                </a:solidFill>
                <a:latin typeface="Nunito"/>
              </a:rPr>
              <a:t>Lesdoelen</a:t>
            </a:r>
            <a:endParaRPr lang="nl-NL" sz="3200" b="1">
              <a:solidFill>
                <a:schemeClr val="bg1"/>
              </a:solidFill>
              <a:latin typeface="Nunito"/>
            </a:endParaRPr>
          </a:p>
        </p:txBody>
      </p:sp>
    </p:spTree>
    <p:extLst>
      <p:ext uri="{BB962C8B-B14F-4D97-AF65-F5344CB8AC3E}">
        <p14:creationId xmlns:p14="http://schemas.microsoft.com/office/powerpoint/2010/main" val="33982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pic>
        <p:nvPicPr>
          <p:cNvPr id="4" name="Onlinemedia 3" title="Kennisvideo Hoe klimaatproof is jouw schoolplein">
            <a:hlinkClick r:id="" action="ppaction://media"/>
            <a:extLst>
              <a:ext uri="{FF2B5EF4-FFF2-40B4-BE49-F238E27FC236}">
                <a16:creationId xmlns:a16="http://schemas.microsoft.com/office/drawing/2014/main" id="{F72965AB-F873-2B2E-2691-2E997F6F64D9}"/>
              </a:ext>
            </a:extLst>
          </p:cNvPr>
          <p:cNvPicPr>
            <a:picLocks noRot="1" noChangeAspect="1"/>
          </p:cNvPicPr>
          <p:nvPr>
            <a:videoFile r:link="rId1"/>
          </p:nvPr>
        </p:nvPicPr>
        <p:blipFill>
          <a:blip r:embed="rId4"/>
          <a:stretch>
            <a:fillRect/>
          </a:stretch>
        </p:blipFill>
        <p:spPr>
          <a:xfrm>
            <a:off x="566320" y="1340852"/>
            <a:ext cx="7458160" cy="4182979"/>
          </a:xfrm>
          <a:prstGeom prst="rect">
            <a:avLst/>
          </a:prstGeom>
          <a:ln>
            <a:solidFill>
              <a:schemeClr val="bg1"/>
            </a:solidFill>
          </a:ln>
        </p:spPr>
      </p:pic>
      <p:sp>
        <p:nvSpPr>
          <p:cNvPr id="6" name="Tekstvak 5">
            <a:extLst>
              <a:ext uri="{FF2B5EF4-FFF2-40B4-BE49-F238E27FC236}">
                <a16:creationId xmlns:a16="http://schemas.microsoft.com/office/drawing/2014/main" id="{0585B1F9-835B-2A6C-86D3-3CEA229B9752}"/>
              </a:ext>
            </a:extLst>
          </p:cNvPr>
          <p:cNvSpPr txBox="1"/>
          <p:nvPr/>
        </p:nvSpPr>
        <p:spPr>
          <a:xfrm>
            <a:off x="8333874" y="1843505"/>
            <a:ext cx="341162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err="1">
                <a:solidFill>
                  <a:schemeClr val="bg1"/>
                </a:solidFill>
                <a:latin typeface="Nunito"/>
              </a:rPr>
              <a:t>Kijkvragen</a:t>
            </a:r>
            <a:r>
              <a:rPr lang="en-US" sz="2000" b="1">
                <a:solidFill>
                  <a:schemeClr val="bg1"/>
                </a:solidFill>
                <a:latin typeface="Nunito"/>
              </a:rPr>
              <a:t> </a:t>
            </a:r>
          </a:p>
          <a:p>
            <a:pPr algn="ctr"/>
            <a:endParaRPr lang="en-US" sz="2000" b="1">
              <a:solidFill>
                <a:schemeClr val="bg1"/>
              </a:solidFill>
              <a:latin typeface="Nunito"/>
            </a:endParaRPr>
          </a:p>
          <a:p>
            <a:pPr algn="ctr"/>
            <a:r>
              <a:rPr lang="en-US" sz="2000" err="1">
                <a:solidFill>
                  <a:schemeClr val="bg1"/>
                </a:solidFill>
                <a:latin typeface="Nunito"/>
              </a:rPr>
              <a:t>Schrijf</a:t>
            </a:r>
            <a:r>
              <a:rPr lang="en-US" sz="2000">
                <a:solidFill>
                  <a:schemeClr val="bg1"/>
                </a:solidFill>
                <a:latin typeface="Nunito"/>
              </a:rPr>
              <a:t> de </a:t>
            </a:r>
            <a:r>
              <a:rPr lang="en-US" sz="2000" err="1">
                <a:solidFill>
                  <a:schemeClr val="bg1"/>
                </a:solidFill>
                <a:latin typeface="Nunito"/>
              </a:rPr>
              <a:t>definities</a:t>
            </a:r>
            <a:r>
              <a:rPr lang="en-US" sz="2000">
                <a:solidFill>
                  <a:schemeClr val="bg1"/>
                </a:solidFill>
                <a:latin typeface="Nunito"/>
              </a:rPr>
              <a:t> van de </a:t>
            </a:r>
            <a:r>
              <a:rPr lang="en-US" sz="2000" err="1">
                <a:solidFill>
                  <a:schemeClr val="bg1"/>
                </a:solidFill>
                <a:latin typeface="Nunito"/>
              </a:rPr>
              <a:t>volgende</a:t>
            </a:r>
            <a:r>
              <a:rPr lang="en-US" sz="2000">
                <a:solidFill>
                  <a:schemeClr val="bg1"/>
                </a:solidFill>
                <a:latin typeface="Nunito"/>
              </a:rPr>
              <a:t> </a:t>
            </a:r>
            <a:r>
              <a:rPr lang="en-US" sz="2000" err="1">
                <a:solidFill>
                  <a:schemeClr val="bg1"/>
                </a:solidFill>
                <a:latin typeface="Nunito"/>
              </a:rPr>
              <a:t>woorden</a:t>
            </a:r>
            <a:r>
              <a:rPr lang="en-US" sz="2000">
                <a:solidFill>
                  <a:schemeClr val="bg1"/>
                </a:solidFill>
                <a:latin typeface="Nunito"/>
              </a:rPr>
              <a:t> op je </a:t>
            </a:r>
            <a:r>
              <a:rPr lang="en-US" sz="2000" err="1">
                <a:solidFill>
                  <a:schemeClr val="bg1"/>
                </a:solidFill>
                <a:latin typeface="Nunito"/>
              </a:rPr>
              <a:t>wisbordje</a:t>
            </a:r>
            <a:r>
              <a:rPr lang="en-US" sz="2000">
                <a:solidFill>
                  <a:schemeClr val="bg1"/>
                </a:solidFill>
                <a:latin typeface="Nunito"/>
              </a:rPr>
              <a:t> of </a:t>
            </a:r>
            <a:r>
              <a:rPr lang="en-US" sz="2000" err="1">
                <a:solidFill>
                  <a:schemeClr val="bg1"/>
                </a:solidFill>
                <a:latin typeface="Nunito"/>
              </a:rPr>
              <a:t>kladblaadje</a:t>
            </a:r>
            <a:r>
              <a:rPr lang="en-US" sz="2000">
                <a:solidFill>
                  <a:schemeClr val="bg1"/>
                </a:solidFill>
                <a:latin typeface="Nunito"/>
              </a:rPr>
              <a:t>: ​ </a:t>
            </a:r>
            <a:endParaRPr lang="nl-NL" sz="2000">
              <a:solidFill>
                <a:schemeClr val="bg1"/>
              </a:solidFill>
            </a:endParaRPr>
          </a:p>
          <a:p>
            <a:pPr algn="ctr"/>
            <a:endParaRPr lang="en-US" sz="2000">
              <a:solidFill>
                <a:schemeClr val="bg1"/>
              </a:solidFill>
              <a:latin typeface="Nunito"/>
            </a:endParaRPr>
          </a:p>
          <a:p>
            <a:pPr algn="ctr"/>
            <a:r>
              <a:rPr lang="en-US" sz="2000" err="1">
                <a:solidFill>
                  <a:schemeClr val="bg1"/>
                </a:solidFill>
                <a:latin typeface="Nunito"/>
              </a:rPr>
              <a:t>Klimaat</a:t>
            </a:r>
            <a:r>
              <a:rPr lang="en-US" sz="2000">
                <a:solidFill>
                  <a:schemeClr val="bg1"/>
                </a:solidFill>
                <a:latin typeface="Nunito"/>
              </a:rPr>
              <a:t> is……………..​ </a:t>
            </a:r>
            <a:r>
              <a:rPr lang="en-US" sz="2000" err="1">
                <a:solidFill>
                  <a:schemeClr val="bg1"/>
                </a:solidFill>
                <a:latin typeface="Nunito"/>
              </a:rPr>
              <a:t>Hittestress</a:t>
            </a:r>
            <a:r>
              <a:rPr lang="en-US" sz="2000">
                <a:solidFill>
                  <a:schemeClr val="bg1"/>
                </a:solidFill>
                <a:latin typeface="Nunito"/>
              </a:rPr>
              <a:t> is …………..​ </a:t>
            </a:r>
            <a:r>
              <a:rPr lang="en-US" sz="2000" err="1">
                <a:solidFill>
                  <a:schemeClr val="bg1"/>
                </a:solidFill>
                <a:latin typeface="Nunito"/>
              </a:rPr>
              <a:t>Wateroverlast</a:t>
            </a:r>
            <a:r>
              <a:rPr lang="en-US" sz="2000">
                <a:solidFill>
                  <a:schemeClr val="bg1"/>
                </a:solidFill>
                <a:latin typeface="Nunito"/>
              </a:rPr>
              <a:t> is ……….​ </a:t>
            </a:r>
            <a:endParaRPr lang="en-US" sz="2000">
              <a:solidFill>
                <a:schemeClr val="bg1"/>
              </a:solidFill>
              <a:latin typeface="Aptos" panose="02110004020202020204"/>
            </a:endParaRPr>
          </a:p>
          <a:p>
            <a:pPr algn="ctr"/>
            <a:endParaRPr lang="en-US" sz="2000">
              <a:solidFill>
                <a:schemeClr val="bg1"/>
              </a:solidFill>
              <a:latin typeface="Nunito"/>
            </a:endParaRPr>
          </a:p>
          <a:p>
            <a:pPr algn="ctr"/>
            <a:r>
              <a:rPr lang="en-US" sz="2000">
                <a:solidFill>
                  <a:schemeClr val="bg1"/>
                </a:solidFill>
                <a:latin typeface="Nunito"/>
              </a:rPr>
              <a:t>Wat </a:t>
            </a:r>
            <a:r>
              <a:rPr lang="en-US" sz="2000" err="1">
                <a:solidFill>
                  <a:schemeClr val="bg1"/>
                </a:solidFill>
                <a:latin typeface="Nunito"/>
              </a:rPr>
              <a:t>zijn</a:t>
            </a:r>
            <a:r>
              <a:rPr lang="en-US" sz="2000">
                <a:solidFill>
                  <a:schemeClr val="bg1"/>
                </a:solidFill>
                <a:latin typeface="Nunito"/>
              </a:rPr>
              <a:t> </a:t>
            </a:r>
            <a:r>
              <a:rPr lang="en-US" sz="2000" err="1">
                <a:solidFill>
                  <a:schemeClr val="bg1"/>
                </a:solidFill>
                <a:latin typeface="Nunito"/>
              </a:rPr>
              <a:t>oplossingen</a:t>
            </a:r>
            <a:r>
              <a:rPr lang="en-US" sz="2000">
                <a:solidFill>
                  <a:schemeClr val="bg1"/>
                </a:solidFill>
                <a:latin typeface="Nunito"/>
              </a:rPr>
              <a:t> </a:t>
            </a:r>
            <a:r>
              <a:rPr lang="en-US" sz="2000" err="1">
                <a:solidFill>
                  <a:schemeClr val="bg1"/>
                </a:solidFill>
                <a:latin typeface="Nunito"/>
              </a:rPr>
              <a:t>klimaatproblemen</a:t>
            </a:r>
            <a:r>
              <a:rPr lang="en-US" sz="2000">
                <a:solidFill>
                  <a:schemeClr val="bg1"/>
                </a:solidFill>
                <a:latin typeface="Nunito"/>
              </a:rPr>
              <a:t>?​</a:t>
            </a:r>
            <a:endParaRPr lang="en-US" sz="2000">
              <a:solidFill>
                <a:schemeClr val="bg1"/>
              </a:solidFill>
            </a:endParaRPr>
          </a:p>
        </p:txBody>
      </p:sp>
      <p:pic>
        <p:nvPicPr>
          <p:cNvPr id="2" name="Graphic 1" descr="Oog silhouet">
            <a:extLst>
              <a:ext uri="{FF2B5EF4-FFF2-40B4-BE49-F238E27FC236}">
                <a16:creationId xmlns:a16="http://schemas.microsoft.com/office/drawing/2014/main" id="{CD44C98A-3C52-25BB-48AD-4C531985BB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92962" y="1046205"/>
            <a:ext cx="914400" cy="914400"/>
          </a:xfrm>
          <a:prstGeom prst="rect">
            <a:avLst/>
          </a:prstGeom>
        </p:spPr>
      </p:pic>
    </p:spTree>
    <p:extLst>
      <p:ext uri="{BB962C8B-B14F-4D97-AF65-F5344CB8AC3E}">
        <p14:creationId xmlns:p14="http://schemas.microsoft.com/office/powerpoint/2010/main" val="250895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p:cNvGrpSpPr/>
        <p:nvPr/>
      </p:nvGrpSpPr>
      <p:grpSpPr>
        <a:xfrm>
          <a:off x="0" y="0"/>
          <a:ext cx="0" cy="0"/>
          <a:chOff x="0" y="0"/>
          <a:chExt cx="0" cy="0"/>
        </a:xfrm>
      </p:grpSpPr>
      <p:sp>
        <p:nvSpPr>
          <p:cNvPr id="8" name="Tekstvak 4">
            <a:extLst>
              <a:ext uri="{FF2B5EF4-FFF2-40B4-BE49-F238E27FC236}">
                <a16:creationId xmlns:a16="http://schemas.microsoft.com/office/drawing/2014/main" id="{C31B96BC-259F-89A0-3A48-63F4A8786BC7}"/>
              </a:ext>
            </a:extLst>
          </p:cNvPr>
          <p:cNvSpPr txBox="1"/>
          <p:nvPr/>
        </p:nvSpPr>
        <p:spPr>
          <a:xfrm>
            <a:off x="2715081" y="1416621"/>
            <a:ext cx="9173825" cy="3847862"/>
          </a:xfrm>
          <a:prstGeom prst="roundRect">
            <a:avLst/>
          </a:prstGeom>
          <a:solidFill>
            <a:schemeClr val="bg1"/>
          </a:solidFill>
        </p:spPr>
        <p:txBody>
          <a:bodyPr wrap="square" lIns="91440" tIns="45720" rIns="91440" bIns="45720" rtlCol="0" anchor="t">
            <a:spAutoFit/>
          </a:bodyPr>
          <a:lstStyle/>
          <a:p>
            <a:endParaRPr lang="nl-NL" sz="2400">
              <a:latin typeface="Nunito"/>
            </a:endParaRPr>
          </a:p>
          <a:p>
            <a:r>
              <a:rPr lang="nl-NL" sz="2800" b="1">
                <a:latin typeface="Nunito"/>
              </a:rPr>
              <a:t>Wat is klimaat?</a:t>
            </a:r>
          </a:p>
          <a:p>
            <a:r>
              <a:rPr lang="nl-NL" sz="2800">
                <a:latin typeface="Nunito"/>
              </a:rPr>
              <a:t>Met het klimaat wordt het gemiddelde weer over een bepaalde periode bedoeld. Het klimaat wordt bepaald door ongeveer 30 jaar het weer bij te houden. De gemiddelde temperatuur, vochtigheid, luchtdruk, wind, neerslag en bewolking samen (over dertig jaar) vormen een beeld van het klimaat.</a:t>
            </a:r>
            <a:endParaRPr lang="nl-NL"/>
          </a:p>
        </p:txBody>
      </p:sp>
      <p:pic>
        <p:nvPicPr>
          <p:cNvPr id="10" name="Afbeelding 24" descr="Afbeelding met clipart, emoticon, smiley, illustratie&#10;&#10;Door AI gegenereerde inhoud is mogelijk onjuist.">
            <a:extLst>
              <a:ext uri="{FF2B5EF4-FFF2-40B4-BE49-F238E27FC236}">
                <a16:creationId xmlns:a16="http://schemas.microsoft.com/office/drawing/2014/main" id="{53ABAD1B-AF52-27D5-97C5-82EA79D8DFBD}"/>
              </a:ext>
            </a:extLst>
          </p:cNvPr>
          <p:cNvPicPr>
            <a:picLocks noChangeAspect="1"/>
          </p:cNvPicPr>
          <p:nvPr/>
        </p:nvPicPr>
        <p:blipFill>
          <a:blip r:embed="rId2"/>
          <a:stretch>
            <a:fillRect/>
          </a:stretch>
        </p:blipFill>
        <p:spPr>
          <a:xfrm>
            <a:off x="516511" y="2256402"/>
            <a:ext cx="2017757" cy="2169619"/>
          </a:xfrm>
          <a:prstGeom prst="rect">
            <a:avLst/>
          </a:prstGeom>
        </p:spPr>
      </p:pic>
    </p:spTree>
    <p:extLst>
      <p:ext uri="{BB962C8B-B14F-4D97-AF65-F5344CB8AC3E}">
        <p14:creationId xmlns:p14="http://schemas.microsoft.com/office/powerpoint/2010/main" val="219167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a:extLst>
            <a:ext uri="{FF2B5EF4-FFF2-40B4-BE49-F238E27FC236}">
              <a16:creationId xmlns:a16="http://schemas.microsoft.com/office/drawing/2014/main" id="{AC6B329D-9427-297D-5899-145787EFDEE0}"/>
            </a:ext>
          </a:extLst>
        </p:cNvPr>
        <p:cNvGrpSpPr/>
        <p:nvPr/>
      </p:nvGrpSpPr>
      <p:grpSpPr>
        <a:xfrm>
          <a:off x="0" y="0"/>
          <a:ext cx="0" cy="0"/>
          <a:chOff x="0" y="0"/>
          <a:chExt cx="0" cy="0"/>
        </a:xfrm>
      </p:grpSpPr>
      <p:sp>
        <p:nvSpPr>
          <p:cNvPr id="8" name="Tekstvak 4">
            <a:extLst>
              <a:ext uri="{FF2B5EF4-FFF2-40B4-BE49-F238E27FC236}">
                <a16:creationId xmlns:a16="http://schemas.microsoft.com/office/drawing/2014/main" id="{5BA722A3-01F6-6ADC-416D-8E3E9B03B10D}"/>
              </a:ext>
            </a:extLst>
          </p:cNvPr>
          <p:cNvSpPr txBox="1"/>
          <p:nvPr/>
        </p:nvSpPr>
        <p:spPr>
          <a:xfrm>
            <a:off x="429081" y="642621"/>
            <a:ext cx="9173825" cy="3337084"/>
          </a:xfrm>
          <a:prstGeom prst="roundRect">
            <a:avLst/>
          </a:prstGeom>
          <a:solidFill>
            <a:schemeClr val="bg1"/>
          </a:solidFill>
        </p:spPr>
        <p:txBody>
          <a:bodyPr wrap="square" lIns="91440" tIns="45720" rIns="91440" bIns="45720" rtlCol="0" anchor="t">
            <a:spAutoFit/>
          </a:bodyPr>
          <a:lstStyle/>
          <a:p>
            <a:endParaRPr lang="nl-NL" sz="2400">
              <a:latin typeface="Nunito"/>
            </a:endParaRPr>
          </a:p>
          <a:p>
            <a:r>
              <a:rPr lang="nl-NL" sz="2800" b="1">
                <a:latin typeface="Nunito"/>
              </a:rPr>
              <a:t>Hittestress</a:t>
            </a:r>
            <a:endParaRPr lang="en-US" sz="2800">
              <a:latin typeface="Nunito"/>
            </a:endParaRPr>
          </a:p>
          <a:p>
            <a:r>
              <a:rPr lang="nl-NL" sz="2400">
                <a:latin typeface="Nunito"/>
              </a:rPr>
              <a:t>In de steden warmen gebouwen en straten op en die koelen minder gemakkelijk af. Op plekken in de stad met veel asfalt en beton kan het zo 7 graden warmer zijn dan buiten de stad. Hierdoor ontstaat er ongemak, dit wordt hittestress genoemd. Hittestress is ongezond.</a:t>
            </a:r>
            <a:endParaRPr lang="en-US" sz="2400">
              <a:latin typeface="Nunito"/>
            </a:endParaRPr>
          </a:p>
          <a:p>
            <a:endParaRPr lang="nl-NL"/>
          </a:p>
        </p:txBody>
      </p:sp>
      <p:sp>
        <p:nvSpPr>
          <p:cNvPr id="2" name="Tekstvak 4">
            <a:extLst>
              <a:ext uri="{FF2B5EF4-FFF2-40B4-BE49-F238E27FC236}">
                <a16:creationId xmlns:a16="http://schemas.microsoft.com/office/drawing/2014/main" id="{8A16DF3E-5C3E-A351-951D-D6F9B820A0CA}"/>
              </a:ext>
            </a:extLst>
          </p:cNvPr>
          <p:cNvSpPr txBox="1"/>
          <p:nvPr/>
        </p:nvSpPr>
        <p:spPr>
          <a:xfrm>
            <a:off x="2637081" y="4230621"/>
            <a:ext cx="9173825" cy="2111216"/>
          </a:xfrm>
          <a:prstGeom prst="roundRect">
            <a:avLst/>
          </a:prstGeom>
          <a:solidFill>
            <a:schemeClr val="bg1"/>
          </a:solidFill>
        </p:spPr>
        <p:txBody>
          <a:bodyPr wrap="square" lIns="91440" tIns="45720" rIns="91440" bIns="45720" rtlCol="0" anchor="t">
            <a:spAutoFit/>
          </a:bodyPr>
          <a:lstStyle/>
          <a:p>
            <a:r>
              <a:rPr lang="nl-NL" sz="2800" b="1">
                <a:latin typeface="Nunito"/>
              </a:rPr>
              <a:t>Wateroverlast</a:t>
            </a:r>
            <a:endParaRPr lang="en-US" sz="2800">
              <a:latin typeface="Nunito"/>
            </a:endParaRPr>
          </a:p>
          <a:p>
            <a:r>
              <a:rPr lang="nl-NL" sz="2400">
                <a:latin typeface="Aptos"/>
              </a:rPr>
              <a:t>Als er veel beton, asfalt en andere verharding is, kan water niet zomaar snel genoeg weg als het veel heeft geregend. Het blijft dan staan en veroorzaakt overlast. Dit noem je wateroverlast. </a:t>
            </a:r>
            <a:endParaRPr lang="en-US" sz="2400">
              <a:latin typeface="Aptos"/>
            </a:endParaRPr>
          </a:p>
          <a:p>
            <a:endParaRPr lang="nl-NL">
              <a:latin typeface="Aptos" panose="02110004020202020204"/>
            </a:endParaRPr>
          </a:p>
        </p:txBody>
      </p:sp>
      <p:pic>
        <p:nvPicPr>
          <p:cNvPr id="4" name="Afbeelding 3" descr="Afbeelding met clipart, Graphics, grafische vormgeving, illustratie&#10;&#10;Door AI gegenereerde inhoud is mogelijk onjuist.">
            <a:extLst>
              <a:ext uri="{FF2B5EF4-FFF2-40B4-BE49-F238E27FC236}">
                <a16:creationId xmlns:a16="http://schemas.microsoft.com/office/drawing/2014/main" id="{0C768218-729C-D2A2-2B7C-5CA2A2D9F34A}"/>
              </a:ext>
            </a:extLst>
          </p:cNvPr>
          <p:cNvPicPr>
            <a:picLocks noChangeAspect="1"/>
          </p:cNvPicPr>
          <p:nvPr/>
        </p:nvPicPr>
        <p:blipFill>
          <a:blip r:embed="rId2"/>
          <a:stretch>
            <a:fillRect/>
          </a:stretch>
        </p:blipFill>
        <p:spPr>
          <a:xfrm>
            <a:off x="10011719" y="946971"/>
            <a:ext cx="1415241" cy="2266569"/>
          </a:xfrm>
          <a:prstGeom prst="rect">
            <a:avLst/>
          </a:prstGeom>
        </p:spPr>
      </p:pic>
      <p:pic>
        <p:nvPicPr>
          <p:cNvPr id="6" name="Afbeelding 5" descr="Afbeelding met clipart, Graphics, illustratie, creativiteit&#10;&#10;Door AI gegenereerde inhoud is mogelijk onjuist.">
            <a:extLst>
              <a:ext uri="{FF2B5EF4-FFF2-40B4-BE49-F238E27FC236}">
                <a16:creationId xmlns:a16="http://schemas.microsoft.com/office/drawing/2014/main" id="{E01824F3-0929-0AE3-D1FC-1864936ECD9D}"/>
              </a:ext>
            </a:extLst>
          </p:cNvPr>
          <p:cNvPicPr>
            <a:picLocks noChangeAspect="1"/>
          </p:cNvPicPr>
          <p:nvPr/>
        </p:nvPicPr>
        <p:blipFill>
          <a:blip r:embed="rId3"/>
          <a:stretch>
            <a:fillRect/>
          </a:stretch>
        </p:blipFill>
        <p:spPr>
          <a:xfrm>
            <a:off x="830076" y="4231924"/>
            <a:ext cx="1198807" cy="2095558"/>
          </a:xfrm>
          <a:prstGeom prst="rect">
            <a:avLst/>
          </a:prstGeom>
        </p:spPr>
      </p:pic>
    </p:spTree>
    <p:extLst>
      <p:ext uri="{BB962C8B-B14F-4D97-AF65-F5344CB8AC3E}">
        <p14:creationId xmlns:p14="http://schemas.microsoft.com/office/powerpoint/2010/main" val="296084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a:extLst>
            <a:ext uri="{FF2B5EF4-FFF2-40B4-BE49-F238E27FC236}">
              <a16:creationId xmlns:a16="http://schemas.microsoft.com/office/drawing/2014/main" id="{AE700EE2-B0B9-04CC-DEE4-CCE5FB90097A}"/>
            </a:ext>
          </a:extLst>
        </p:cNvPr>
        <p:cNvGrpSpPr/>
        <p:nvPr/>
      </p:nvGrpSpPr>
      <p:grpSpPr>
        <a:xfrm>
          <a:off x="0" y="0"/>
          <a:ext cx="0" cy="0"/>
          <a:chOff x="0" y="0"/>
          <a:chExt cx="0" cy="0"/>
        </a:xfrm>
      </p:grpSpPr>
      <p:sp>
        <p:nvSpPr>
          <p:cNvPr id="8" name="Tekstvak 4">
            <a:extLst>
              <a:ext uri="{FF2B5EF4-FFF2-40B4-BE49-F238E27FC236}">
                <a16:creationId xmlns:a16="http://schemas.microsoft.com/office/drawing/2014/main" id="{3A53E63F-47C1-D9B8-D36F-74980DE517A3}"/>
              </a:ext>
            </a:extLst>
          </p:cNvPr>
          <p:cNvSpPr txBox="1"/>
          <p:nvPr/>
        </p:nvSpPr>
        <p:spPr>
          <a:xfrm>
            <a:off x="2715081" y="1416621"/>
            <a:ext cx="9173825" cy="4324588"/>
          </a:xfrm>
          <a:prstGeom prst="roundRect">
            <a:avLst/>
          </a:prstGeom>
          <a:solidFill>
            <a:schemeClr val="bg1"/>
          </a:solidFill>
        </p:spPr>
        <p:txBody>
          <a:bodyPr wrap="square" lIns="91440" tIns="45720" rIns="91440" bIns="45720" rtlCol="0" anchor="t">
            <a:spAutoFit/>
          </a:bodyPr>
          <a:lstStyle/>
          <a:p>
            <a:endParaRPr lang="nl-NL" sz="2400">
              <a:latin typeface="Nunito"/>
            </a:endParaRPr>
          </a:p>
          <a:p>
            <a:r>
              <a:rPr lang="nl-NL" sz="2800" b="1">
                <a:latin typeface="Nunito"/>
              </a:rPr>
              <a:t>Klimaatadaptatie</a:t>
            </a:r>
            <a:endParaRPr lang="en-US" sz="2800">
              <a:latin typeface="Nunito"/>
            </a:endParaRPr>
          </a:p>
          <a:p>
            <a:r>
              <a:rPr lang="nl-NL" sz="2800">
                <a:latin typeface="Nunito"/>
              </a:rPr>
              <a:t>Het klimaat verandert. Deze verandering heeft invloed op de leefbaarheid van onze woonomgeving en op de natuur. Om onze omgeving gezond te houden zijn aanpassingen nodig, dat wordt klimaatadaptatie genoemd. Deze klimaatadaptatie, ofwel het </a:t>
            </a:r>
            <a:r>
              <a:rPr lang="nl-NL" sz="2800" err="1">
                <a:latin typeface="Nunito"/>
              </a:rPr>
              <a:t>klimaatproof</a:t>
            </a:r>
            <a:r>
              <a:rPr lang="nl-NL" sz="2800">
                <a:latin typeface="Nunito"/>
              </a:rPr>
              <a:t> maken van de omgeving, maakt ons klaar voor het weer van morgen. </a:t>
            </a:r>
            <a:endParaRPr lang="nl-NL"/>
          </a:p>
        </p:txBody>
      </p:sp>
      <p:pic>
        <p:nvPicPr>
          <p:cNvPr id="10" name="Afbeelding 24" descr="Afbeelding met clipart, emoticon, smiley, illustratie&#10;&#10;Door AI gegenereerde inhoud is mogelijk onjuist.">
            <a:extLst>
              <a:ext uri="{FF2B5EF4-FFF2-40B4-BE49-F238E27FC236}">
                <a16:creationId xmlns:a16="http://schemas.microsoft.com/office/drawing/2014/main" id="{0900C618-8BB2-3AF7-DC37-545046FCF1C7}"/>
              </a:ext>
            </a:extLst>
          </p:cNvPr>
          <p:cNvPicPr>
            <a:picLocks noChangeAspect="1"/>
          </p:cNvPicPr>
          <p:nvPr/>
        </p:nvPicPr>
        <p:blipFill>
          <a:blip r:embed="rId2"/>
          <a:stretch>
            <a:fillRect/>
          </a:stretch>
        </p:blipFill>
        <p:spPr>
          <a:xfrm>
            <a:off x="516511" y="2256402"/>
            <a:ext cx="2017757" cy="2169619"/>
          </a:xfrm>
          <a:prstGeom prst="rect">
            <a:avLst/>
          </a:prstGeom>
        </p:spPr>
      </p:pic>
    </p:spTree>
    <p:extLst>
      <p:ext uri="{BB962C8B-B14F-4D97-AF65-F5344CB8AC3E}">
        <p14:creationId xmlns:p14="http://schemas.microsoft.com/office/powerpoint/2010/main" val="3578280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sp>
        <p:nvSpPr>
          <p:cNvPr id="7" name="Afgeronde rechthoek 17">
            <a:extLst>
              <a:ext uri="{FF2B5EF4-FFF2-40B4-BE49-F238E27FC236}">
                <a16:creationId xmlns:a16="http://schemas.microsoft.com/office/drawing/2014/main" id="{BA7DA85B-6368-8452-F659-D5C9FAC2D94A}"/>
              </a:ext>
            </a:extLst>
          </p:cNvPr>
          <p:cNvSpPr/>
          <p:nvPr/>
        </p:nvSpPr>
        <p:spPr>
          <a:xfrm rot="10800000" flipV="1">
            <a:off x="1856992" y="2478352"/>
            <a:ext cx="8474104" cy="1892771"/>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a:solidFill>
                  <a:srgbClr val="000000"/>
                </a:solidFill>
                <a:latin typeface="Nunito"/>
              </a:rPr>
              <a:t>Wat vinden jullie? </a:t>
            </a:r>
          </a:p>
          <a:p>
            <a:pPr algn="ctr"/>
            <a:endParaRPr lang="nl-NL" sz="2400">
              <a:solidFill>
                <a:srgbClr val="000000"/>
              </a:solidFill>
              <a:latin typeface="Nunito"/>
            </a:endParaRPr>
          </a:p>
          <a:p>
            <a:pPr algn="ctr"/>
            <a:r>
              <a:rPr lang="nl-NL" sz="2400">
                <a:solidFill>
                  <a:srgbClr val="000000"/>
                </a:solidFill>
                <a:latin typeface="Nunito"/>
              </a:rPr>
              <a:t>Hoe </a:t>
            </a:r>
            <a:r>
              <a:rPr lang="nl-NL" sz="2400" err="1">
                <a:solidFill>
                  <a:srgbClr val="000000"/>
                </a:solidFill>
                <a:latin typeface="Nunito"/>
              </a:rPr>
              <a:t>klimaatproof</a:t>
            </a:r>
            <a:r>
              <a:rPr lang="nl-NL" sz="2400">
                <a:solidFill>
                  <a:srgbClr val="000000"/>
                </a:solidFill>
                <a:latin typeface="Nunito"/>
              </a:rPr>
              <a:t> vinden jullie het schoolplein op dit moment?</a:t>
            </a:r>
            <a:endParaRPr lang="nl-NL" sz="2400"/>
          </a:p>
        </p:txBody>
      </p:sp>
      <p:pic>
        <p:nvPicPr>
          <p:cNvPr id="3" name="Afbeelding 2" descr="Afbeelding met clipart, Graphics, illustratie, creativiteit&#10;&#10;Door AI gegenereerde inhoud is mogelijk onjuist.">
            <a:extLst>
              <a:ext uri="{FF2B5EF4-FFF2-40B4-BE49-F238E27FC236}">
                <a16:creationId xmlns:a16="http://schemas.microsoft.com/office/drawing/2014/main" id="{B775B781-BE90-6DC9-9C1A-95D307F4A32C}"/>
              </a:ext>
            </a:extLst>
          </p:cNvPr>
          <p:cNvPicPr>
            <a:picLocks noChangeAspect="1"/>
          </p:cNvPicPr>
          <p:nvPr/>
        </p:nvPicPr>
        <p:blipFill>
          <a:blip r:embed="rId2"/>
          <a:stretch>
            <a:fillRect/>
          </a:stretch>
        </p:blipFill>
        <p:spPr>
          <a:xfrm>
            <a:off x="8060076" y="1321924"/>
            <a:ext cx="1198807" cy="2095558"/>
          </a:xfrm>
          <a:prstGeom prst="rect">
            <a:avLst/>
          </a:prstGeom>
        </p:spPr>
      </p:pic>
      <p:pic>
        <p:nvPicPr>
          <p:cNvPr id="5" name="Afbeelding 4" descr="Afbeelding met clipart, Graphics, grafische vormgeving, illustratie&#10;&#10;Door AI gegenereerde inhoud is mogelijk onjuist.">
            <a:extLst>
              <a:ext uri="{FF2B5EF4-FFF2-40B4-BE49-F238E27FC236}">
                <a16:creationId xmlns:a16="http://schemas.microsoft.com/office/drawing/2014/main" id="{90ADFFF4-06B8-1EFF-29D0-05F983106198}"/>
              </a:ext>
            </a:extLst>
          </p:cNvPr>
          <p:cNvPicPr>
            <a:picLocks noChangeAspect="1"/>
          </p:cNvPicPr>
          <p:nvPr/>
        </p:nvPicPr>
        <p:blipFill>
          <a:blip r:embed="rId3"/>
          <a:stretch>
            <a:fillRect/>
          </a:stretch>
        </p:blipFill>
        <p:spPr>
          <a:xfrm rot="-720000">
            <a:off x="2662260" y="4015725"/>
            <a:ext cx="1013241" cy="1618569"/>
          </a:xfrm>
          <a:prstGeom prst="rect">
            <a:avLst/>
          </a:prstGeom>
        </p:spPr>
      </p:pic>
    </p:spTree>
    <p:extLst>
      <p:ext uri="{BB962C8B-B14F-4D97-AF65-F5344CB8AC3E}">
        <p14:creationId xmlns:p14="http://schemas.microsoft.com/office/powerpoint/2010/main" val="286406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4A5D7006-7F0C-1474-9A4B-FEB237241B7E}"/>
              </a:ext>
            </a:extLst>
          </p:cNvPr>
          <p:cNvSpPr/>
          <p:nvPr/>
        </p:nvSpPr>
        <p:spPr>
          <a:xfrm rot="10800000" flipV="1">
            <a:off x="291443" y="1330610"/>
            <a:ext cx="11160000" cy="768996"/>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a:solidFill>
                  <a:schemeClr val="tx1"/>
                </a:solidFill>
                <a:latin typeface="Nunito"/>
              </a:rPr>
              <a:t>Hoe </a:t>
            </a:r>
            <a:r>
              <a:rPr lang="nl-NL" sz="3600" b="1" err="1">
                <a:solidFill>
                  <a:schemeClr val="tx1"/>
                </a:solidFill>
                <a:latin typeface="Nunito"/>
              </a:rPr>
              <a:t>klimaatproof</a:t>
            </a:r>
            <a:r>
              <a:rPr lang="nl-NL" sz="3600" b="1">
                <a:solidFill>
                  <a:schemeClr val="tx1"/>
                </a:solidFill>
                <a:latin typeface="Nunito"/>
              </a:rPr>
              <a:t> is jullie plein?</a:t>
            </a:r>
            <a:endParaRPr lang="nl-NL" b="1">
              <a:solidFill>
                <a:schemeClr val="tx1"/>
              </a:solidFill>
              <a:latin typeface="Nunito"/>
            </a:endParaRPr>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13A4D317-045C-B025-6781-29FFF09551B2}"/>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Afgeronde rechthoek 17">
            <a:extLst>
              <a:ext uri="{FF2B5EF4-FFF2-40B4-BE49-F238E27FC236}">
                <a16:creationId xmlns:a16="http://schemas.microsoft.com/office/drawing/2014/main" id="{E6261D3A-EAE5-399E-40A1-6C74F2405D78}"/>
              </a:ext>
            </a:extLst>
          </p:cNvPr>
          <p:cNvSpPr/>
          <p:nvPr/>
        </p:nvSpPr>
        <p:spPr>
          <a:xfrm rot="10800000" flipV="1">
            <a:off x="4880326" y="2629928"/>
            <a:ext cx="2444615"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3600" b="1">
                <a:solidFill>
                  <a:schemeClr val="tx1"/>
                </a:solidFill>
                <a:latin typeface="Nunito"/>
              </a:rPr>
              <a:t>Proefje 2</a:t>
            </a:r>
            <a:endParaRPr lang="en-US" sz="3600" b="1" err="1">
              <a:solidFill>
                <a:schemeClr val="tx1"/>
              </a:solidFill>
              <a:latin typeface="Nunito"/>
            </a:endParaRPr>
          </a:p>
        </p:txBody>
      </p:sp>
      <p:sp>
        <p:nvSpPr>
          <p:cNvPr id="9" name="Afgeronde rechthoek 17">
            <a:extLst>
              <a:ext uri="{FF2B5EF4-FFF2-40B4-BE49-F238E27FC236}">
                <a16:creationId xmlns:a16="http://schemas.microsoft.com/office/drawing/2014/main" id="{C72889AA-4970-8FEB-7CCF-204055FF0807}"/>
              </a:ext>
            </a:extLst>
          </p:cNvPr>
          <p:cNvSpPr/>
          <p:nvPr/>
        </p:nvSpPr>
        <p:spPr>
          <a:xfrm rot="10800000" flipV="1">
            <a:off x="3932326" y="4856329"/>
            <a:ext cx="4447860"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a:solidFill>
                  <a:schemeClr val="tx1"/>
                </a:solidFill>
                <a:latin typeface="Nunito"/>
              </a:rPr>
              <a:t>Onderzoek de waterdoorlaatbaarheid </a:t>
            </a:r>
            <a:endParaRPr lang="en-US" sz="2800" b="1" err="1">
              <a:solidFill>
                <a:schemeClr val="tx1"/>
              </a:solidFill>
              <a:latin typeface="Nunito"/>
            </a:endParaRPr>
          </a:p>
        </p:txBody>
      </p:sp>
      <p:sp>
        <p:nvSpPr>
          <p:cNvPr id="7" name="Afgeronde rechthoek 17">
            <a:extLst>
              <a:ext uri="{FF2B5EF4-FFF2-40B4-BE49-F238E27FC236}">
                <a16:creationId xmlns:a16="http://schemas.microsoft.com/office/drawing/2014/main" id="{1218CAD7-AAE3-92A2-46D3-2D8E167BC8C6}"/>
              </a:ext>
            </a:extLst>
          </p:cNvPr>
          <p:cNvSpPr/>
          <p:nvPr/>
        </p:nvSpPr>
        <p:spPr>
          <a:xfrm rot="10800000" flipV="1">
            <a:off x="606751" y="2629928"/>
            <a:ext cx="2444617"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3600" b="1">
                <a:solidFill>
                  <a:schemeClr val="tx1"/>
                </a:solidFill>
                <a:latin typeface="Nunito"/>
              </a:rPr>
              <a:t>Proefje 1</a:t>
            </a:r>
            <a:endParaRPr lang="en-US" sz="3600" b="1" err="1">
              <a:solidFill>
                <a:schemeClr val="tx1"/>
              </a:solidFill>
              <a:latin typeface="Nunito"/>
            </a:endParaRPr>
          </a:p>
        </p:txBody>
      </p:sp>
      <p:sp>
        <p:nvSpPr>
          <p:cNvPr id="12" name="Afgeronde rechthoek 17">
            <a:extLst>
              <a:ext uri="{FF2B5EF4-FFF2-40B4-BE49-F238E27FC236}">
                <a16:creationId xmlns:a16="http://schemas.microsoft.com/office/drawing/2014/main" id="{237E8ACE-3C29-ADDE-0BBB-39ECE75B202F}"/>
              </a:ext>
            </a:extLst>
          </p:cNvPr>
          <p:cNvSpPr/>
          <p:nvPr/>
        </p:nvSpPr>
        <p:spPr>
          <a:xfrm rot="10800000" flipV="1">
            <a:off x="420751" y="4856329"/>
            <a:ext cx="2926844"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a:solidFill>
                  <a:schemeClr val="tx1"/>
                </a:solidFill>
                <a:latin typeface="Nunito"/>
              </a:rPr>
              <a:t>Onderzoek de temperatuur</a:t>
            </a:r>
            <a:endParaRPr lang="en-US" sz="2800" b="1">
              <a:solidFill>
                <a:schemeClr val="tx1"/>
              </a:solidFill>
              <a:latin typeface="Nunito"/>
            </a:endParaRPr>
          </a:p>
        </p:txBody>
      </p:sp>
      <p:sp>
        <p:nvSpPr>
          <p:cNvPr id="16" name="Afgeronde rechthoek 17">
            <a:extLst>
              <a:ext uri="{FF2B5EF4-FFF2-40B4-BE49-F238E27FC236}">
                <a16:creationId xmlns:a16="http://schemas.microsoft.com/office/drawing/2014/main" id="{EFDDB281-BE05-A47C-F0EB-3CDEA97A45CA}"/>
              </a:ext>
            </a:extLst>
          </p:cNvPr>
          <p:cNvSpPr/>
          <p:nvPr/>
        </p:nvSpPr>
        <p:spPr>
          <a:xfrm rot="10800000" flipV="1">
            <a:off x="9001546" y="2629928"/>
            <a:ext cx="2444617"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3600" b="1">
                <a:solidFill>
                  <a:schemeClr val="tx1"/>
                </a:solidFill>
                <a:latin typeface="Nunito"/>
              </a:rPr>
              <a:t>Proefje 3</a:t>
            </a:r>
            <a:endParaRPr lang="en-US" sz="3600" b="1" err="1">
              <a:solidFill>
                <a:schemeClr val="tx1"/>
              </a:solidFill>
              <a:latin typeface="Nunito"/>
            </a:endParaRPr>
          </a:p>
        </p:txBody>
      </p:sp>
      <p:sp>
        <p:nvSpPr>
          <p:cNvPr id="17" name="Afgeronde rechthoek 17">
            <a:extLst>
              <a:ext uri="{FF2B5EF4-FFF2-40B4-BE49-F238E27FC236}">
                <a16:creationId xmlns:a16="http://schemas.microsoft.com/office/drawing/2014/main" id="{CE1A7458-8F94-8957-090A-8BA2C1A0921A}"/>
              </a:ext>
            </a:extLst>
          </p:cNvPr>
          <p:cNvSpPr/>
          <p:nvPr/>
        </p:nvSpPr>
        <p:spPr>
          <a:xfrm rot="10800000" flipV="1">
            <a:off x="8815546" y="4856329"/>
            <a:ext cx="2926844" cy="104503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a:solidFill>
                  <a:schemeClr val="tx1"/>
                </a:solidFill>
                <a:latin typeface="Nunito"/>
              </a:rPr>
              <a:t>Onderzoek de beplanting</a:t>
            </a:r>
            <a:endParaRPr lang="en-US" sz="2800" b="1">
              <a:solidFill>
                <a:schemeClr val="tx1"/>
              </a:solidFill>
              <a:latin typeface="Nunito"/>
            </a:endParaRPr>
          </a:p>
        </p:txBody>
      </p:sp>
      <p:pic>
        <p:nvPicPr>
          <p:cNvPr id="23" name="Afbeelding 22" descr="Afbeelding met clipart, Graphics, grafische vormgeving, illustratie&#10;&#10;Door AI gegenereerde inhoud is mogelijk onjuist.">
            <a:extLst>
              <a:ext uri="{FF2B5EF4-FFF2-40B4-BE49-F238E27FC236}">
                <a16:creationId xmlns:a16="http://schemas.microsoft.com/office/drawing/2014/main" id="{54C22276-1A28-5A45-FD66-61CA4BEECAF0}"/>
              </a:ext>
            </a:extLst>
          </p:cNvPr>
          <p:cNvPicPr>
            <a:picLocks noChangeAspect="1"/>
          </p:cNvPicPr>
          <p:nvPr/>
        </p:nvPicPr>
        <p:blipFill>
          <a:blip r:embed="rId2"/>
          <a:stretch>
            <a:fillRect/>
          </a:stretch>
        </p:blipFill>
        <p:spPr>
          <a:xfrm>
            <a:off x="1371320" y="3425834"/>
            <a:ext cx="1026110" cy="1643437"/>
          </a:xfrm>
          <a:prstGeom prst="rect">
            <a:avLst/>
          </a:prstGeom>
        </p:spPr>
      </p:pic>
      <p:pic>
        <p:nvPicPr>
          <p:cNvPr id="25" name="Afbeelding 24" descr="Afbeelding met clipart, Graphics, illustratie, creativiteit&#10;&#10;Door AI gegenereerde inhoud is mogelijk onjuist.">
            <a:extLst>
              <a:ext uri="{FF2B5EF4-FFF2-40B4-BE49-F238E27FC236}">
                <a16:creationId xmlns:a16="http://schemas.microsoft.com/office/drawing/2014/main" id="{9A7C8F67-D570-1F74-973F-D7E834013926}"/>
              </a:ext>
            </a:extLst>
          </p:cNvPr>
          <p:cNvPicPr>
            <a:picLocks noChangeAspect="1"/>
          </p:cNvPicPr>
          <p:nvPr/>
        </p:nvPicPr>
        <p:blipFill>
          <a:blip r:embed="rId3"/>
          <a:stretch>
            <a:fillRect/>
          </a:stretch>
        </p:blipFill>
        <p:spPr>
          <a:xfrm>
            <a:off x="5712850" y="3473834"/>
            <a:ext cx="844807" cy="1549558"/>
          </a:xfrm>
          <a:prstGeom prst="rect">
            <a:avLst/>
          </a:prstGeom>
        </p:spPr>
      </p:pic>
      <p:pic>
        <p:nvPicPr>
          <p:cNvPr id="28" name="Afbeelding 27" descr="Afbeelding met tekening, schets, plant, boom&#10;&#10;Door AI gegenereerde inhoud is mogelijk onjuist.">
            <a:extLst>
              <a:ext uri="{FF2B5EF4-FFF2-40B4-BE49-F238E27FC236}">
                <a16:creationId xmlns:a16="http://schemas.microsoft.com/office/drawing/2014/main" id="{DD305BF1-99C5-62D3-BF70-3229EBA38CBD}"/>
              </a:ext>
            </a:extLst>
          </p:cNvPr>
          <p:cNvPicPr>
            <a:picLocks noChangeAspect="1"/>
          </p:cNvPicPr>
          <p:nvPr/>
        </p:nvPicPr>
        <p:blipFill>
          <a:blip r:embed="rId4"/>
          <a:stretch>
            <a:fillRect/>
          </a:stretch>
        </p:blipFill>
        <p:spPr>
          <a:xfrm>
            <a:off x="9951163" y="3599834"/>
            <a:ext cx="811390" cy="1297146"/>
          </a:xfrm>
          <a:prstGeom prst="rect">
            <a:avLst/>
          </a:prstGeom>
        </p:spPr>
      </p:pic>
      <p:sp>
        <p:nvSpPr>
          <p:cNvPr id="3" name="Tekstvak 2">
            <a:extLst>
              <a:ext uri="{FF2B5EF4-FFF2-40B4-BE49-F238E27FC236}">
                <a16:creationId xmlns:a16="http://schemas.microsoft.com/office/drawing/2014/main" id="{E35D7716-ED56-6148-63FA-725E02C369BD}"/>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a:solidFill>
                  <a:schemeClr val="bg1"/>
                </a:solidFill>
                <a:latin typeface="Nunito"/>
              </a:rPr>
              <a:t>Tijd voor onderzoek!</a:t>
            </a:r>
            <a:endParaRPr lang="nl-NL" sz="3200" b="1">
              <a:solidFill>
                <a:schemeClr val="bg1"/>
              </a:solidFill>
              <a:latin typeface="Nunito"/>
            </a:endParaRPr>
          </a:p>
        </p:txBody>
      </p:sp>
    </p:spTree>
    <p:extLst>
      <p:ext uri="{BB962C8B-B14F-4D97-AF65-F5344CB8AC3E}">
        <p14:creationId xmlns:p14="http://schemas.microsoft.com/office/powerpoint/2010/main" val="1491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a:extLst>
            <a:ext uri="{FF2B5EF4-FFF2-40B4-BE49-F238E27FC236}">
              <a16:creationId xmlns:a16="http://schemas.microsoft.com/office/drawing/2014/main" id="{F11CDC66-1F9F-7013-C3FC-2811446AB2FC}"/>
            </a:ext>
          </a:extLst>
        </p:cNvPr>
        <p:cNvGrpSpPr/>
        <p:nvPr/>
      </p:nvGrpSpPr>
      <p:grpSpPr>
        <a:xfrm>
          <a:off x="0" y="0"/>
          <a:ext cx="0" cy="0"/>
          <a:chOff x="0" y="0"/>
          <a:chExt cx="0" cy="0"/>
        </a:xfrm>
      </p:grpSpPr>
      <p:pic>
        <p:nvPicPr>
          <p:cNvPr id="2" name="Onlinemedia 1" title="Opdrachtvideo Hoe klimaatproof is jouw schoolplein">
            <a:hlinkClick r:id="" action="ppaction://media"/>
            <a:extLst>
              <a:ext uri="{FF2B5EF4-FFF2-40B4-BE49-F238E27FC236}">
                <a16:creationId xmlns:a16="http://schemas.microsoft.com/office/drawing/2014/main" id="{8B1C8C21-02DA-F1BA-6C02-7CDA5F9F6BF1}"/>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38921911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9CC7A5B314084C98F59A8F94FB05E3" ma:contentTypeVersion="12" ma:contentTypeDescription="Een nieuw document maken." ma:contentTypeScope="" ma:versionID="b1fa821234c5cd3cd63cd792c480a6ee">
  <xsd:schema xmlns:xsd="http://www.w3.org/2001/XMLSchema" xmlns:xs="http://www.w3.org/2001/XMLSchema" xmlns:p="http://schemas.microsoft.com/office/2006/metadata/properties" xmlns:ns2="13222be9-607e-46c2-b058-55755d2be178" xmlns:ns3="1b41c08f-3c1a-46f9-b5b9-48272c0946a0" targetNamespace="http://schemas.microsoft.com/office/2006/metadata/properties" ma:root="true" ma:fieldsID="efcd9f8b6e7a0b0e2550437bd366212e" ns2:_="" ns3:_="">
    <xsd:import namespace="13222be9-607e-46c2-b058-55755d2be178"/>
    <xsd:import namespace="1b41c08f-3c1a-46f9-b5b9-48272c0946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22be9-607e-46c2-b058-55755d2be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41c08f-3c1a-46f9-b5b9-48272c0946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d6195a-5f59-4e18-b5f2-b31edc7b3356}" ma:internalName="TaxCatchAll" ma:showField="CatchAllData" ma:web="1b41c08f-3c1a-46f9-b5b9-48272c094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41c08f-3c1a-46f9-b5b9-48272c0946a0" xsi:nil="true"/>
    <lcf76f155ced4ddcb4097134ff3c332f xmlns="13222be9-607e-46c2-b058-55755d2be1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F22D74-3CF5-4609-BAC0-C0767656EB52}">
  <ds:schemaRefs>
    <ds:schemaRef ds:uri="http://schemas.microsoft.com/sharepoint/v3/contenttype/forms"/>
  </ds:schemaRefs>
</ds:datastoreItem>
</file>

<file path=customXml/itemProps2.xml><?xml version="1.0" encoding="utf-8"?>
<ds:datastoreItem xmlns:ds="http://schemas.openxmlformats.org/officeDocument/2006/customXml" ds:itemID="{4FB67F09-F825-4C20-A44B-49F65AFA1EC1}">
  <ds:schemaRefs>
    <ds:schemaRef ds:uri="13222be9-607e-46c2-b058-55755d2be178"/>
    <ds:schemaRef ds:uri="1b41c08f-3c1a-46f9-b5b9-48272c0946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A5652F-1201-4D7B-869C-81A212C488C0}">
  <ds:schemaRefs>
    <ds:schemaRef ds:uri="13222be9-607e-46c2-b058-55755d2be178"/>
    <ds:schemaRef ds:uri="1b41c08f-3c1a-46f9-b5b9-48272c0946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Titselaar | NME Schouwen-Duiveland</dc:creator>
  <cp:revision>1</cp:revision>
  <dcterms:created xsi:type="dcterms:W3CDTF">2025-06-30T10:49:32Z</dcterms:created>
  <dcterms:modified xsi:type="dcterms:W3CDTF">2025-10-30T10:01:05Z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0x010100F79CC7A5B314084C98F59A8F94FB05E3</vt:lpwstr>
  </property>
  <property fmtid="{D5CDD505-2E9C-101B-9397-08002B2CF9AE}" pid="3" name="MediaServiceImageTags">
    <vt:lpwstr/>
  </property>
</Properties>
</file>