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F_DB6B3468.xml" ContentType="application/vnd.ms-powerpoint.comments+xml"/>
  <Override PartName="/ppt/comments/modernComment_181_BE82EB8B.xml" ContentType="application/vnd.ms-powerpoint.comments+xml"/>
  <Override PartName="/ppt/notesSlides/notesSlide3.xml" ContentType="application/vnd.openxmlformats-officedocument.presentationml.notesSlide+xml"/>
  <Override PartName="/ppt/comments/modernComment_13B_52736005.xml" ContentType="application/vnd.ms-powerpoint.comments+xml"/>
  <Override PartName="/ppt/comments/modernComment_196_57D5BEC5.xml" ContentType="application/vnd.ms-powerpoint.comment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63" r:id="rId5"/>
    <p:sldId id="366" r:id="rId6"/>
    <p:sldId id="409" r:id="rId7"/>
    <p:sldId id="327" r:id="rId8"/>
    <p:sldId id="328" r:id="rId9"/>
    <p:sldId id="329" r:id="rId10"/>
    <p:sldId id="367" r:id="rId11"/>
    <p:sldId id="391" r:id="rId12"/>
    <p:sldId id="385" r:id="rId13"/>
    <p:sldId id="402" r:id="rId14"/>
    <p:sldId id="373" r:id="rId15"/>
    <p:sldId id="315" r:id="rId16"/>
    <p:sldId id="390" r:id="rId17"/>
    <p:sldId id="393" r:id="rId18"/>
    <p:sldId id="389" r:id="rId19"/>
    <p:sldId id="403" r:id="rId20"/>
    <p:sldId id="404" r:id="rId21"/>
    <p:sldId id="405" r:id="rId22"/>
    <p:sldId id="407" r:id="rId23"/>
    <p:sldId id="406" r:id="rId24"/>
    <p:sldId id="408" r:id="rId25"/>
    <p:sldId id="410" r:id="rId26"/>
    <p:sldId id="370" r:id="rId27"/>
    <p:sldId id="371"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92C0F4-276E-0A8B-2EBC-3A8864FD16F2}" name="Merel Koopmans" initials="MK" userId="S::m.koopmans@ivn.nl::29289454-153a-4d79-ace8-65636c48aa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2"/>
    <a:srgbClr val="F2DFEC"/>
    <a:srgbClr val="C6DE68"/>
    <a:srgbClr val="CBDD72"/>
    <a:srgbClr val="FFB25D"/>
    <a:srgbClr val="A5E0FE"/>
    <a:srgbClr val="A5E0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324C7E-09B7-17BB-1271-E4C56881E98E}" v="2" dt="2025-10-31T13:29:31.637"/>
    <p1510:client id="{E9D64470-FEB2-00B1-C6AD-BFB9C9985BF6}" v="121" dt="2025-10-30T14:37:54.41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Titselaar | NME Schouwen-Duiveland" userId="S::esther.titselaar_nmesd.nl#ext#@ivnned.onmicrosoft.com::e57d5d75-1b6e-409e-8f10-af6bdd830337" providerId="AD" clId="Web-{E9D64470-FEB2-00B1-C6AD-BFB9C9985BF6}"/>
    <pc:docChg chg="modSld">
      <pc:chgData name="Esther Titselaar | NME Schouwen-Duiveland" userId="S::esther.titselaar_nmesd.nl#ext#@ivnned.onmicrosoft.com::e57d5d75-1b6e-409e-8f10-af6bdd830337" providerId="AD" clId="Web-{E9D64470-FEB2-00B1-C6AD-BFB9C9985BF6}" dt="2025-10-30T14:37:54.412" v="87" actId="1076"/>
      <pc:docMkLst>
        <pc:docMk/>
      </pc:docMkLst>
      <pc:sldChg chg="addSp modSp">
        <pc:chgData name="Esther Titselaar | NME Schouwen-Duiveland" userId="S::esther.titselaar_nmesd.nl#ext#@ivnned.onmicrosoft.com::e57d5d75-1b6e-409e-8f10-af6bdd830337" providerId="AD" clId="Web-{E9D64470-FEB2-00B1-C6AD-BFB9C9985BF6}" dt="2025-10-30T14:37:54.412" v="87" actId="1076"/>
        <pc:sldMkLst>
          <pc:docMk/>
          <pc:sldMk cId="1417370582" sldId="389"/>
        </pc:sldMkLst>
        <pc:picChg chg="mod modCrop">
          <ac:chgData name="Esther Titselaar | NME Schouwen-Duiveland" userId="S::esther.titselaar_nmesd.nl#ext#@ivnned.onmicrosoft.com::e57d5d75-1b6e-409e-8f10-af6bdd830337" providerId="AD" clId="Web-{E9D64470-FEB2-00B1-C6AD-BFB9C9985BF6}" dt="2025-10-30T14:37:54.412" v="87" actId="1076"/>
          <ac:picMkLst>
            <pc:docMk/>
            <pc:sldMk cId="1417370582" sldId="389"/>
            <ac:picMk id="2" creationId="{4EE46F1E-B76B-9298-30F7-FCDC25C179FE}"/>
          </ac:picMkLst>
        </pc:picChg>
        <pc:picChg chg="add mod">
          <ac:chgData name="Esther Titselaar | NME Schouwen-Duiveland" userId="S::esther.titselaar_nmesd.nl#ext#@ivnned.onmicrosoft.com::e57d5d75-1b6e-409e-8f10-af6bdd830337" providerId="AD" clId="Web-{E9D64470-FEB2-00B1-C6AD-BFB9C9985BF6}" dt="2025-10-30T13:55:14.619" v="9" actId="1076"/>
          <ac:picMkLst>
            <pc:docMk/>
            <pc:sldMk cId="1417370582" sldId="389"/>
            <ac:picMk id="4" creationId="{C82C7C42-5C01-EF2D-AE30-F6A8F390F83F}"/>
          </ac:picMkLst>
        </pc:picChg>
      </pc:sldChg>
      <pc:sldChg chg="modSp">
        <pc:chgData name="Esther Titselaar | NME Schouwen-Duiveland" userId="S::esther.titselaar_nmesd.nl#ext#@ivnned.onmicrosoft.com::e57d5d75-1b6e-409e-8f10-af6bdd830337" providerId="AD" clId="Web-{E9D64470-FEB2-00B1-C6AD-BFB9C9985BF6}" dt="2025-10-30T13:54:33.039" v="0" actId="14100"/>
        <pc:sldMkLst>
          <pc:docMk/>
          <pc:sldMk cId="1723201076" sldId="391"/>
        </pc:sldMkLst>
        <pc:spChg chg="mod">
          <ac:chgData name="Esther Titselaar | NME Schouwen-Duiveland" userId="S::esther.titselaar_nmesd.nl#ext#@ivnned.onmicrosoft.com::e57d5d75-1b6e-409e-8f10-af6bdd830337" providerId="AD" clId="Web-{E9D64470-FEB2-00B1-C6AD-BFB9C9985BF6}" dt="2025-10-30T13:54:33.039" v="0" actId="14100"/>
          <ac:spMkLst>
            <pc:docMk/>
            <pc:sldMk cId="1723201076" sldId="391"/>
            <ac:spMk id="5" creationId="{9E278A2D-3C15-5B25-181F-91CF505AF3FC}"/>
          </ac:spMkLst>
        </pc:spChg>
      </pc:sldChg>
      <pc:sldChg chg="addSp delSp modSp">
        <pc:chgData name="Esther Titselaar | NME Schouwen-Duiveland" userId="S::esther.titselaar_nmesd.nl#ext#@ivnned.onmicrosoft.com::e57d5d75-1b6e-409e-8f10-af6bdd830337" providerId="AD" clId="Web-{E9D64470-FEB2-00B1-C6AD-BFB9C9985BF6}" dt="2025-10-30T14:05:13.554" v="73" actId="1076"/>
        <pc:sldMkLst>
          <pc:docMk/>
          <pc:sldMk cId="3678293062" sldId="403"/>
        </pc:sldMkLst>
        <pc:spChg chg="del mod">
          <ac:chgData name="Esther Titselaar | NME Schouwen-Duiveland" userId="S::esther.titselaar_nmesd.nl#ext#@ivnned.onmicrosoft.com::e57d5d75-1b6e-409e-8f10-af6bdd830337" providerId="AD" clId="Web-{E9D64470-FEB2-00B1-C6AD-BFB9C9985BF6}" dt="2025-10-30T13:55:33.589" v="12"/>
          <ac:spMkLst>
            <pc:docMk/>
            <pc:sldMk cId="3678293062" sldId="403"/>
            <ac:spMk id="3" creationId="{337665E6-E6D5-6B7C-B5A4-FE5120EC89F2}"/>
          </ac:spMkLst>
        </pc:spChg>
        <pc:spChg chg="add del">
          <ac:chgData name="Esther Titselaar | NME Schouwen-Duiveland" userId="S::esther.titselaar_nmesd.nl#ext#@ivnned.onmicrosoft.com::e57d5d75-1b6e-409e-8f10-af6bdd830337" providerId="AD" clId="Web-{E9D64470-FEB2-00B1-C6AD-BFB9C9985BF6}" dt="2025-10-30T13:55:54.199" v="24"/>
          <ac:spMkLst>
            <pc:docMk/>
            <pc:sldMk cId="3678293062" sldId="403"/>
            <ac:spMk id="4" creationId="{E7B718C0-2DD9-9FAA-9FD0-3F96DC907EC0}"/>
          </ac:spMkLst>
        </pc:spChg>
        <pc:spChg chg="del mod">
          <ac:chgData name="Esther Titselaar | NME Schouwen-Duiveland" userId="S::esther.titselaar_nmesd.nl#ext#@ivnned.onmicrosoft.com::e57d5d75-1b6e-409e-8f10-af6bdd830337" providerId="AD" clId="Web-{E9D64470-FEB2-00B1-C6AD-BFB9C9985BF6}" dt="2025-10-30T13:58:00.921" v="58"/>
          <ac:spMkLst>
            <pc:docMk/>
            <pc:sldMk cId="3678293062" sldId="403"/>
            <ac:spMk id="5" creationId="{33DE7DB2-9ADA-83DF-0BF7-F26DAC398FB1}"/>
          </ac:spMkLst>
        </pc:spChg>
        <pc:spChg chg="add del">
          <ac:chgData name="Esther Titselaar | NME Schouwen-Duiveland" userId="S::esther.titselaar_nmesd.nl#ext#@ivnned.onmicrosoft.com::e57d5d75-1b6e-409e-8f10-af6bdd830337" providerId="AD" clId="Web-{E9D64470-FEB2-00B1-C6AD-BFB9C9985BF6}" dt="2025-10-30T13:55:40.073" v="19"/>
          <ac:spMkLst>
            <pc:docMk/>
            <pc:sldMk cId="3678293062" sldId="403"/>
            <ac:spMk id="9" creationId="{B94A8298-AD2D-964E-79B9-6D51D3EB7BFB}"/>
          </ac:spMkLst>
        </pc:spChg>
        <pc:spChg chg="add del mod">
          <ac:chgData name="Esther Titselaar | NME Schouwen-Duiveland" userId="S::esther.titselaar_nmesd.nl#ext#@ivnned.onmicrosoft.com::e57d5d75-1b6e-409e-8f10-af6bdd830337" providerId="AD" clId="Web-{E9D64470-FEB2-00B1-C6AD-BFB9C9985BF6}" dt="2025-10-30T13:55:50.855" v="23"/>
          <ac:spMkLst>
            <pc:docMk/>
            <pc:sldMk cId="3678293062" sldId="403"/>
            <ac:spMk id="12" creationId="{C4316A22-A607-7E00-D3B3-E80E50751D1F}"/>
          </ac:spMkLst>
        </pc:spChg>
        <pc:spChg chg="add">
          <ac:chgData name="Esther Titselaar | NME Schouwen-Duiveland" userId="S::esther.titselaar_nmesd.nl#ext#@ivnned.onmicrosoft.com::e57d5d75-1b6e-409e-8f10-af6bdd830337" providerId="AD" clId="Web-{E9D64470-FEB2-00B1-C6AD-BFB9C9985BF6}" dt="2025-10-30T13:55:55.855" v="26"/>
          <ac:spMkLst>
            <pc:docMk/>
            <pc:sldMk cId="3678293062" sldId="403"/>
            <ac:spMk id="14" creationId="{464F6EA1-3629-310B-F4BB-04C073BCFC44}"/>
          </ac:spMkLst>
        </pc:spChg>
        <pc:spChg chg="add mod">
          <ac:chgData name="Esther Titselaar | NME Schouwen-Duiveland" userId="S::esther.titselaar_nmesd.nl#ext#@ivnned.onmicrosoft.com::e57d5d75-1b6e-409e-8f10-af6bdd830337" providerId="AD" clId="Web-{E9D64470-FEB2-00B1-C6AD-BFB9C9985BF6}" dt="2025-10-30T13:56:08.996" v="34" actId="20577"/>
          <ac:spMkLst>
            <pc:docMk/>
            <pc:sldMk cId="3678293062" sldId="403"/>
            <ac:spMk id="16" creationId="{1145C0FC-EC87-FE5F-8CB7-0EA44F9AD91D}"/>
          </ac:spMkLst>
        </pc:spChg>
        <pc:spChg chg="add del mod">
          <ac:chgData name="Esther Titselaar | NME Schouwen-Duiveland" userId="S::esther.titselaar_nmesd.nl#ext#@ivnned.onmicrosoft.com::e57d5d75-1b6e-409e-8f10-af6bdd830337" providerId="AD" clId="Web-{E9D64470-FEB2-00B1-C6AD-BFB9C9985BF6}" dt="2025-10-30T13:57:50.749" v="56"/>
          <ac:spMkLst>
            <pc:docMk/>
            <pc:sldMk cId="3678293062" sldId="403"/>
            <ac:spMk id="18" creationId="{5D21467F-39B7-ECCF-D374-4DF73A900657}"/>
          </ac:spMkLst>
        </pc:spChg>
        <pc:spChg chg="add mod">
          <ac:chgData name="Esther Titselaar | NME Schouwen-Duiveland" userId="S::esther.titselaar_nmesd.nl#ext#@ivnned.onmicrosoft.com::e57d5d75-1b6e-409e-8f10-af6bdd830337" providerId="AD" clId="Web-{E9D64470-FEB2-00B1-C6AD-BFB9C9985BF6}" dt="2025-10-30T14:05:13.554" v="73" actId="1076"/>
          <ac:spMkLst>
            <pc:docMk/>
            <pc:sldMk cId="3678293062" sldId="403"/>
            <ac:spMk id="20" creationId="{E48F553B-650B-8B12-E31B-DCF1F700BDDE}"/>
          </ac:spMkLst>
        </pc:spChg>
        <pc:spChg chg="del">
          <ac:chgData name="Esther Titselaar | NME Schouwen-Duiveland" userId="S::esther.titselaar_nmesd.nl#ext#@ivnned.onmicrosoft.com::e57d5d75-1b6e-409e-8f10-af6bdd830337" providerId="AD" clId="Web-{E9D64470-FEB2-00B1-C6AD-BFB9C9985BF6}" dt="2025-10-30T13:55:35.729" v="13"/>
          <ac:spMkLst>
            <pc:docMk/>
            <pc:sldMk cId="3678293062" sldId="403"/>
            <ac:spMk id="29" creationId="{57A7A39A-4033-6B08-B476-44223B9A105D}"/>
          </ac:spMkLst>
        </pc:spChg>
        <pc:picChg chg="add del">
          <ac:chgData name="Esther Titselaar | NME Schouwen-Duiveland" userId="S::esther.titselaar_nmesd.nl#ext#@ivnned.onmicrosoft.com::e57d5d75-1b6e-409e-8f10-af6bdd830337" providerId="AD" clId="Web-{E9D64470-FEB2-00B1-C6AD-BFB9C9985BF6}" dt="2025-10-30T13:55:55.542" v="25"/>
          <ac:picMkLst>
            <pc:docMk/>
            <pc:sldMk cId="3678293062" sldId="403"/>
            <ac:picMk id="7" creationId="{1680E4B3-D080-ECDA-50D3-D39284497ACD}"/>
          </ac:picMkLst>
        </pc:picChg>
        <pc:picChg chg="add del">
          <ac:chgData name="Esther Titselaar | NME Schouwen-Duiveland" userId="S::esther.titselaar_nmesd.nl#ext#@ivnned.onmicrosoft.com::e57d5d75-1b6e-409e-8f10-af6bdd830337" providerId="AD" clId="Web-{E9D64470-FEB2-00B1-C6AD-BFB9C9985BF6}" dt="2025-10-30T13:55:40.073" v="18"/>
          <ac:picMkLst>
            <pc:docMk/>
            <pc:sldMk cId="3678293062" sldId="403"/>
            <ac:picMk id="11" creationId="{F8B0C8D2-18BF-E526-3A53-FA1117B6768D}"/>
          </ac:picMkLst>
        </pc:picChg>
        <pc:picChg chg="add del mod">
          <ac:chgData name="Esther Titselaar | NME Schouwen-Duiveland" userId="S::esther.titselaar_nmesd.nl#ext#@ivnned.onmicrosoft.com::e57d5d75-1b6e-409e-8f10-af6bdd830337" providerId="AD" clId="Web-{E9D64470-FEB2-00B1-C6AD-BFB9C9985BF6}" dt="2025-10-30T14:04:01.944" v="72"/>
          <ac:picMkLst>
            <pc:docMk/>
            <pc:sldMk cId="3678293062" sldId="403"/>
            <ac:picMk id="21" creationId="{BB64BC30-3250-3AA2-148F-0F9A92F813A0}"/>
          </ac:picMkLst>
        </pc:picChg>
        <pc:picChg chg="add">
          <ac:chgData name="Esther Titselaar | NME Schouwen-Duiveland" userId="S::esther.titselaar_nmesd.nl#ext#@ivnned.onmicrosoft.com::e57d5d75-1b6e-409e-8f10-af6bdd830337" providerId="AD" clId="Web-{E9D64470-FEB2-00B1-C6AD-BFB9C9985BF6}" dt="2025-10-30T14:03:52.178" v="68"/>
          <ac:picMkLst>
            <pc:docMk/>
            <pc:sldMk cId="3678293062" sldId="403"/>
            <ac:picMk id="24" creationId="{43B8FAD0-1F15-64EB-AF9D-89F9C2ED599D}"/>
          </ac:picMkLst>
        </pc:picChg>
      </pc:sldChg>
    </pc:docChg>
  </pc:docChgLst>
  <pc:docChgLst>
    <pc:chgData name="Esther Titselaar | NME Schouwen-Duiveland" userId="S::esther.titselaar_nmesd.nl#ext#@ivnned.onmicrosoft.com::e57d5d75-1b6e-409e-8f10-af6bdd830337" providerId="AD" clId="Web-{E9324C7E-09B7-17BB-1271-E4C56881E98E}"/>
    <pc:docChg chg="modSld">
      <pc:chgData name="Esther Titselaar | NME Schouwen-Duiveland" userId="S::esther.titselaar_nmesd.nl#ext#@ivnned.onmicrosoft.com::e57d5d75-1b6e-409e-8f10-af6bdd830337" providerId="AD" clId="Web-{E9324C7E-09B7-17BB-1271-E4C56881E98E}" dt="2025-10-31T13:29:31.637" v="0" actId="20577"/>
      <pc:docMkLst>
        <pc:docMk/>
      </pc:docMkLst>
      <pc:sldChg chg="modSp">
        <pc:chgData name="Esther Titselaar | NME Schouwen-Duiveland" userId="S::esther.titselaar_nmesd.nl#ext#@ivnned.onmicrosoft.com::e57d5d75-1b6e-409e-8f10-af6bdd830337" providerId="AD" clId="Web-{E9324C7E-09B7-17BB-1271-E4C56881E98E}" dt="2025-10-31T13:29:31.637" v="0" actId="20577"/>
        <pc:sldMkLst>
          <pc:docMk/>
          <pc:sldMk cId="2990012361" sldId="363"/>
        </pc:sldMkLst>
        <pc:spChg chg="mod">
          <ac:chgData name="Esther Titselaar | NME Schouwen-Duiveland" userId="S::esther.titselaar_nmesd.nl#ext#@ivnned.onmicrosoft.com::e57d5d75-1b6e-409e-8f10-af6bdd830337" providerId="AD" clId="Web-{E9324C7E-09B7-17BB-1271-E4C56881E98E}" dt="2025-10-31T13:29:31.637" v="0" actId="20577"/>
          <ac:spMkLst>
            <pc:docMk/>
            <pc:sldMk cId="2990012361" sldId="363"/>
            <ac:spMk id="9" creationId="{6447D04E-445C-3F0D-2F8B-2E2B6917B309}"/>
          </ac:spMkLst>
        </pc:spChg>
      </pc:sldChg>
    </pc:docChg>
  </pc:docChgLst>
  <pc:docChgLst>
    <pc:chgData name="Merel Koopmans" userId="S::m.koopmans@ivn.nl::29289454-153a-4d79-ace8-65636c48aa2b" providerId="AD" clId="Web-{FD77BDAF-CBEE-F19F-3BB5-71628AF3152F}"/>
    <pc:docChg chg="modSld sldOrd">
      <pc:chgData name="Merel Koopmans" userId="S::m.koopmans@ivn.nl::29289454-153a-4d79-ace8-65636c48aa2b" providerId="AD" clId="Web-{FD77BDAF-CBEE-F19F-3BB5-71628AF3152F}" dt="2025-10-23T12:13:59.607" v="24"/>
      <pc:docMkLst>
        <pc:docMk/>
      </pc:docMkLst>
      <pc:sldChg chg="modSp">
        <pc:chgData name="Merel Koopmans" userId="S::m.koopmans@ivn.nl::29289454-153a-4d79-ace8-65636c48aa2b" providerId="AD" clId="Web-{FD77BDAF-CBEE-F19F-3BB5-71628AF3152F}" dt="2025-10-23T12:09:52.209" v="1" actId="1076"/>
        <pc:sldMkLst>
          <pc:docMk/>
          <pc:sldMk cId="1593776915" sldId="390"/>
        </pc:sldMkLst>
        <pc:spChg chg="mod">
          <ac:chgData name="Merel Koopmans" userId="S::m.koopmans@ivn.nl::29289454-153a-4d79-ace8-65636c48aa2b" providerId="AD" clId="Web-{FD77BDAF-CBEE-F19F-3BB5-71628AF3152F}" dt="2025-10-23T12:09:52.209" v="1" actId="1076"/>
          <ac:spMkLst>
            <pc:docMk/>
            <pc:sldMk cId="1593776915" sldId="390"/>
            <ac:spMk id="6" creationId="{D221FAC9-73E2-8D2A-02A6-78B98F3481E1}"/>
          </ac:spMkLst>
        </pc:spChg>
      </pc:sldChg>
      <pc:sldChg chg="modSp">
        <pc:chgData name="Merel Koopmans" userId="S::m.koopmans@ivn.nl::29289454-153a-4d79-ace8-65636c48aa2b" providerId="AD" clId="Web-{FD77BDAF-CBEE-F19F-3BB5-71628AF3152F}" dt="2025-10-23T12:10:12.991" v="3" actId="1076"/>
        <pc:sldMkLst>
          <pc:docMk/>
          <pc:sldMk cId="1598609127" sldId="404"/>
        </pc:sldMkLst>
        <pc:spChg chg="mod">
          <ac:chgData name="Merel Koopmans" userId="S::m.koopmans@ivn.nl::29289454-153a-4d79-ace8-65636c48aa2b" providerId="AD" clId="Web-{FD77BDAF-CBEE-F19F-3BB5-71628AF3152F}" dt="2025-10-23T12:10:12.991" v="3" actId="1076"/>
          <ac:spMkLst>
            <pc:docMk/>
            <pc:sldMk cId="1598609127" sldId="404"/>
            <ac:spMk id="6" creationId="{E7EF25DF-979F-41E8-4BD2-DBDC27605733}"/>
          </ac:spMkLst>
        </pc:spChg>
      </pc:sldChg>
      <pc:sldChg chg="addSp delSp modSp ord">
        <pc:chgData name="Merel Koopmans" userId="S::m.koopmans@ivn.nl::29289454-153a-4d79-ace8-65636c48aa2b" providerId="AD" clId="Web-{FD77BDAF-CBEE-F19F-3BB5-71628AF3152F}" dt="2025-10-23T12:13:59.607" v="24"/>
        <pc:sldMkLst>
          <pc:docMk/>
          <pc:sldMk cId="1473625797" sldId="406"/>
        </pc:sldMkLst>
        <pc:picChg chg="add mod modCrop">
          <ac:chgData name="Merel Koopmans" userId="S::m.koopmans@ivn.nl::29289454-153a-4d79-ace8-65636c48aa2b" providerId="AD" clId="Web-{FD77BDAF-CBEE-F19F-3BB5-71628AF3152F}" dt="2025-10-23T12:12:05.417" v="23" actId="1076"/>
          <ac:picMkLst>
            <pc:docMk/>
            <pc:sldMk cId="1473625797" sldId="406"/>
            <ac:picMk id="3" creationId="{FDCBA63A-ECA2-190B-D9DB-3509E50E7391}"/>
          </ac:picMkLst>
        </pc:picChg>
      </pc:sldChg>
    </pc:docChg>
  </pc:docChgLst>
  <pc:docChgLst>
    <pc:chgData name="Esther Titselaar | NME Schouwen-Duiveland" userId="S::esther.titselaar_nmesd.nl#ext#@ivnned.onmicrosoft.com::e57d5d75-1b6e-409e-8f10-af6bdd830337" providerId="AD" clId="Web-{8CF906D4-DA3F-9F2C-A12F-80BEAD2F0DD3}"/>
    <pc:docChg chg="addSld delSld modSld sldOrd">
      <pc:chgData name="Esther Titselaar | NME Schouwen-Duiveland" userId="S::esther.titselaar_nmesd.nl#ext#@ivnned.onmicrosoft.com::e57d5d75-1b6e-409e-8f10-af6bdd830337" providerId="AD" clId="Web-{8CF906D4-DA3F-9F2C-A12F-80BEAD2F0DD3}" dt="2025-10-02T12:08:38.183" v="271" actId="20577"/>
      <pc:docMkLst>
        <pc:docMk/>
      </pc:docMkLst>
      <pc:sldChg chg="addSp delSp modSp">
        <pc:chgData name="Esther Titselaar | NME Schouwen-Duiveland" userId="S::esther.titselaar_nmesd.nl#ext#@ivnned.onmicrosoft.com::e57d5d75-1b6e-409e-8f10-af6bdd830337" providerId="AD" clId="Web-{8CF906D4-DA3F-9F2C-A12F-80BEAD2F0DD3}" dt="2025-10-02T11:56:55.552" v="166" actId="1076"/>
        <pc:sldMkLst>
          <pc:docMk/>
          <pc:sldMk cId="1383292933" sldId="315"/>
        </pc:sldMkLst>
        <pc:spChg chg="mod">
          <ac:chgData name="Esther Titselaar | NME Schouwen-Duiveland" userId="S::esther.titselaar_nmesd.nl#ext#@ivnned.onmicrosoft.com::e57d5d75-1b6e-409e-8f10-af6bdd830337" providerId="AD" clId="Web-{8CF906D4-DA3F-9F2C-A12F-80BEAD2F0DD3}" dt="2025-10-02T11:56:55.552" v="166" actId="1076"/>
          <ac:spMkLst>
            <pc:docMk/>
            <pc:sldMk cId="1383292933" sldId="315"/>
            <ac:spMk id="3" creationId="{DFD2D5D0-07F3-0DAF-C7D2-ACAF672D59CB}"/>
          </ac:spMkLst>
        </pc:spChg>
        <pc:picChg chg="add mod ord">
          <ac:chgData name="Esther Titselaar | NME Schouwen-Duiveland" userId="S::esther.titselaar_nmesd.nl#ext#@ivnned.onmicrosoft.com::e57d5d75-1b6e-409e-8f10-af6bdd830337" providerId="AD" clId="Web-{8CF906D4-DA3F-9F2C-A12F-80BEAD2F0DD3}" dt="2025-10-02T11:56:21.955" v="158"/>
          <ac:picMkLst>
            <pc:docMk/>
            <pc:sldMk cId="1383292933" sldId="315"/>
            <ac:picMk id="2" creationId="{9B3A2799-B1D2-7DE3-0BB2-21029E9700EC}"/>
          </ac:picMkLst>
        </pc:picChg>
      </pc:sldChg>
      <pc:sldChg chg="modSp">
        <pc:chgData name="Esther Titselaar | NME Schouwen-Duiveland" userId="S::esther.titselaar_nmesd.nl#ext#@ivnned.onmicrosoft.com::e57d5d75-1b6e-409e-8f10-af6bdd830337" providerId="AD" clId="Web-{8CF906D4-DA3F-9F2C-A12F-80BEAD2F0DD3}" dt="2025-10-02T11:51:49.140" v="104" actId="1076"/>
        <pc:sldMkLst>
          <pc:docMk/>
          <pc:sldMk cId="1462024668" sldId="327"/>
        </pc:sldMkLst>
        <pc:spChg chg="mod">
          <ac:chgData name="Esther Titselaar | NME Schouwen-Duiveland" userId="S::esther.titselaar_nmesd.nl#ext#@ivnned.onmicrosoft.com::e57d5d75-1b6e-409e-8f10-af6bdd830337" providerId="AD" clId="Web-{8CF906D4-DA3F-9F2C-A12F-80BEAD2F0DD3}" dt="2025-10-02T11:51:46.077" v="102" actId="1076"/>
          <ac:spMkLst>
            <pc:docMk/>
            <pc:sldMk cId="1462024668" sldId="327"/>
            <ac:spMk id="14" creationId="{F8B7F684-5F5A-6445-728A-A2752B43B1A7}"/>
          </ac:spMkLst>
        </pc:spChg>
        <pc:picChg chg="mod">
          <ac:chgData name="Esther Titselaar | NME Schouwen-Duiveland" userId="S::esther.titselaar_nmesd.nl#ext#@ivnned.onmicrosoft.com::e57d5d75-1b6e-409e-8f10-af6bdd830337" providerId="AD" clId="Web-{8CF906D4-DA3F-9F2C-A12F-80BEAD2F0DD3}" dt="2025-10-02T11:51:49.124" v="103" actId="1076"/>
          <ac:picMkLst>
            <pc:docMk/>
            <pc:sldMk cId="1462024668" sldId="327"/>
            <ac:picMk id="12" creationId="{C28C3A1A-7EA5-06B7-D724-F86A12DC9F9D}"/>
          </ac:picMkLst>
        </pc:picChg>
        <pc:picChg chg="mod">
          <ac:chgData name="Esther Titselaar | NME Schouwen-Duiveland" userId="S::esther.titselaar_nmesd.nl#ext#@ivnned.onmicrosoft.com::e57d5d75-1b6e-409e-8f10-af6bdd830337" providerId="AD" clId="Web-{8CF906D4-DA3F-9F2C-A12F-80BEAD2F0DD3}" dt="2025-10-02T11:51:49.140" v="104" actId="1076"/>
          <ac:picMkLst>
            <pc:docMk/>
            <pc:sldMk cId="1462024668" sldId="327"/>
            <ac:picMk id="17" creationId="{B9B2FF58-4291-D5A9-CB54-F1682618C333}"/>
          </ac:picMkLst>
        </pc:picChg>
      </pc:sldChg>
      <pc:sldChg chg="addSp delSp modSp">
        <pc:chgData name="Esther Titselaar | NME Schouwen-Duiveland" userId="S::esther.titselaar_nmesd.nl#ext#@ivnned.onmicrosoft.com::e57d5d75-1b6e-409e-8f10-af6bdd830337" providerId="AD" clId="Web-{8CF906D4-DA3F-9F2C-A12F-80BEAD2F0DD3}" dt="2025-10-02T11:52:11.093" v="108" actId="1076"/>
        <pc:sldMkLst>
          <pc:docMk/>
          <pc:sldMk cId="2861885780" sldId="328"/>
        </pc:sldMkLst>
        <pc:picChg chg="add mod ord">
          <ac:chgData name="Esther Titselaar | NME Schouwen-Duiveland" userId="S::esther.titselaar_nmesd.nl#ext#@ivnned.onmicrosoft.com::e57d5d75-1b6e-409e-8f10-af6bdd830337" providerId="AD" clId="Web-{8CF906D4-DA3F-9F2C-A12F-80BEAD2F0DD3}" dt="2025-10-02T11:52:11.093" v="108" actId="1076"/>
          <ac:picMkLst>
            <pc:docMk/>
            <pc:sldMk cId="2861885780" sldId="328"/>
            <ac:picMk id="5" creationId="{5803A808-E63F-83DE-805C-5B0333A9C510}"/>
          </ac:picMkLst>
        </pc:picChg>
      </pc:sldChg>
      <pc:sldChg chg="addSp delSp modSp">
        <pc:chgData name="Esther Titselaar | NME Schouwen-Duiveland" userId="S::esther.titselaar_nmesd.nl#ext#@ivnned.onmicrosoft.com::e57d5d75-1b6e-409e-8f10-af6bdd830337" providerId="AD" clId="Web-{8CF906D4-DA3F-9F2C-A12F-80BEAD2F0DD3}" dt="2025-10-02T11:49:58.982" v="61" actId="1076"/>
        <pc:sldMkLst>
          <pc:docMk/>
          <pc:sldMk cId="2990012361" sldId="363"/>
        </pc:sldMkLst>
        <pc:spChg chg="add mod">
          <ac:chgData name="Esther Titselaar | NME Schouwen-Duiveland" userId="S::esther.titselaar_nmesd.nl#ext#@ivnned.onmicrosoft.com::e57d5d75-1b6e-409e-8f10-af6bdd830337" providerId="AD" clId="Web-{8CF906D4-DA3F-9F2C-A12F-80BEAD2F0DD3}" dt="2025-10-02T11:49:08.653" v="55" actId="14100"/>
          <ac:spMkLst>
            <pc:docMk/>
            <pc:sldMk cId="2990012361" sldId="363"/>
            <ac:spMk id="8" creationId="{78A1EED1-8D0B-81B2-AD1D-E1D6C16A7BBA}"/>
          </ac:spMkLst>
        </pc:spChg>
        <pc:spChg chg="add mod">
          <ac:chgData name="Esther Titselaar | NME Schouwen-Duiveland" userId="S::esther.titselaar_nmesd.nl#ext#@ivnned.onmicrosoft.com::e57d5d75-1b6e-409e-8f10-af6bdd830337" providerId="AD" clId="Web-{8CF906D4-DA3F-9F2C-A12F-80BEAD2F0DD3}" dt="2025-10-02T11:49:01.966" v="52" actId="14100"/>
          <ac:spMkLst>
            <pc:docMk/>
            <pc:sldMk cId="2990012361" sldId="363"/>
            <ac:spMk id="9" creationId="{6447D04E-445C-3F0D-2F8B-2E2B6917B309}"/>
          </ac:spMkLst>
        </pc:spChg>
        <pc:picChg chg="add mod">
          <ac:chgData name="Esther Titselaar | NME Schouwen-Duiveland" userId="S::esther.titselaar_nmesd.nl#ext#@ivnned.onmicrosoft.com::e57d5d75-1b6e-409e-8f10-af6bdd830337" providerId="AD" clId="Web-{8CF906D4-DA3F-9F2C-A12F-80BEAD2F0DD3}" dt="2025-10-02T11:49:58.982" v="61" actId="1076"/>
          <ac:picMkLst>
            <pc:docMk/>
            <pc:sldMk cId="2990012361" sldId="363"/>
            <ac:picMk id="11" creationId="{33DBC6C9-AA2B-AF21-642B-AEEC47A1D64D}"/>
          </ac:picMkLst>
        </pc:picChg>
      </pc:sldChg>
      <pc:sldChg chg="addSp delSp modSp">
        <pc:chgData name="Esther Titselaar | NME Schouwen-Duiveland" userId="S::esther.titselaar_nmesd.nl#ext#@ivnned.onmicrosoft.com::e57d5d75-1b6e-409e-8f10-af6bdd830337" providerId="AD" clId="Web-{8CF906D4-DA3F-9F2C-A12F-80BEAD2F0DD3}" dt="2025-10-02T12:00:29.219" v="247" actId="1076"/>
        <pc:sldMkLst>
          <pc:docMk/>
          <pc:sldMk cId="2508955254" sldId="366"/>
        </pc:sldMkLst>
        <pc:spChg chg="mod">
          <ac:chgData name="Esther Titselaar | NME Schouwen-Duiveland" userId="S::esther.titselaar_nmesd.nl#ext#@ivnned.onmicrosoft.com::e57d5d75-1b6e-409e-8f10-af6bdd830337" providerId="AD" clId="Web-{8CF906D4-DA3F-9F2C-A12F-80BEAD2F0DD3}" dt="2025-10-02T11:50:21.857" v="73" actId="1076"/>
          <ac:spMkLst>
            <pc:docMk/>
            <pc:sldMk cId="2508955254" sldId="366"/>
            <ac:spMk id="7" creationId="{E891BC89-2EAD-2253-0479-65D2309F09CB}"/>
          </ac:spMkLst>
        </pc:spChg>
        <pc:picChg chg="mod">
          <ac:chgData name="Esther Titselaar | NME Schouwen-Duiveland" userId="S::esther.titselaar_nmesd.nl#ext#@ivnned.onmicrosoft.com::e57d5d75-1b6e-409e-8f10-af6bdd830337" providerId="AD" clId="Web-{8CF906D4-DA3F-9F2C-A12F-80BEAD2F0DD3}" dt="2025-10-02T12:00:17.360" v="243"/>
          <ac:picMkLst>
            <pc:docMk/>
            <pc:sldMk cId="2508955254" sldId="366"/>
            <ac:picMk id="5" creationId="{B02D54AA-47A3-969D-D7D6-A24AC8A6E01E}"/>
          </ac:picMkLst>
        </pc:picChg>
        <pc:picChg chg="mod">
          <ac:chgData name="Esther Titselaar | NME Schouwen-Duiveland" userId="S::esther.titselaar_nmesd.nl#ext#@ivnned.onmicrosoft.com::e57d5d75-1b6e-409e-8f10-af6bdd830337" providerId="AD" clId="Web-{8CF906D4-DA3F-9F2C-A12F-80BEAD2F0DD3}" dt="2025-10-02T12:00:29.219" v="247" actId="1076"/>
          <ac:picMkLst>
            <pc:docMk/>
            <pc:sldMk cId="2508955254" sldId="366"/>
            <ac:picMk id="6" creationId="{26A73ABA-EB06-6882-5AB8-31D901335F6A}"/>
          </ac:picMkLst>
        </pc:picChg>
      </pc:sldChg>
      <pc:sldChg chg="modSp">
        <pc:chgData name="Esther Titselaar | NME Schouwen-Duiveland" userId="S::esther.titselaar_nmesd.nl#ext#@ivnned.onmicrosoft.com::e57d5d75-1b6e-409e-8f10-af6bdd830337" providerId="AD" clId="Web-{8CF906D4-DA3F-9F2C-A12F-80BEAD2F0DD3}" dt="2025-10-02T11:52:34.531" v="114" actId="20577"/>
        <pc:sldMkLst>
          <pc:docMk/>
          <pc:sldMk cId="3681236072" sldId="367"/>
        </pc:sldMkLst>
        <pc:spChg chg="mod">
          <ac:chgData name="Esther Titselaar | NME Schouwen-Duiveland" userId="S::esther.titselaar_nmesd.nl#ext#@ivnned.onmicrosoft.com::e57d5d75-1b6e-409e-8f10-af6bdd830337" providerId="AD" clId="Web-{8CF906D4-DA3F-9F2C-A12F-80BEAD2F0DD3}" dt="2025-10-02T11:52:34.531" v="114" actId="20577"/>
          <ac:spMkLst>
            <pc:docMk/>
            <pc:sldMk cId="3681236072" sldId="367"/>
            <ac:spMk id="6" creationId="{DB740FBC-2D94-D97D-84F5-E65B3D60AF8F}"/>
          </ac:spMkLst>
        </pc:spChg>
      </pc:sldChg>
      <pc:sldChg chg="addSp delSp modSp">
        <pc:chgData name="Esther Titselaar | NME Schouwen-Duiveland" userId="S::esther.titselaar_nmesd.nl#ext#@ivnned.onmicrosoft.com::e57d5d75-1b6e-409e-8f10-af6bdd830337" providerId="AD" clId="Web-{8CF906D4-DA3F-9F2C-A12F-80BEAD2F0DD3}" dt="2025-10-02T11:53:15.547" v="123" actId="1076"/>
        <pc:sldMkLst>
          <pc:docMk/>
          <pc:sldMk cId="3196251019" sldId="385"/>
        </pc:sldMkLst>
        <pc:picChg chg="add mod">
          <ac:chgData name="Esther Titselaar | NME Schouwen-Duiveland" userId="S::esther.titselaar_nmesd.nl#ext#@ivnned.onmicrosoft.com::e57d5d75-1b6e-409e-8f10-af6bdd830337" providerId="AD" clId="Web-{8CF906D4-DA3F-9F2C-A12F-80BEAD2F0DD3}" dt="2025-10-02T11:53:15.547" v="123" actId="1076"/>
          <ac:picMkLst>
            <pc:docMk/>
            <pc:sldMk cId="3196251019" sldId="385"/>
            <ac:picMk id="3" creationId="{8BBCEABF-5346-FBFB-1144-7864BBB58300}"/>
          </ac:picMkLst>
        </pc:picChg>
      </pc:sldChg>
      <pc:sldChg chg="addSp delSp modSp">
        <pc:chgData name="Esther Titselaar | NME Schouwen-Duiveland" userId="S::esther.titselaar_nmesd.nl#ext#@ivnned.onmicrosoft.com::e57d5d75-1b6e-409e-8f10-af6bdd830337" providerId="AD" clId="Web-{8CF906D4-DA3F-9F2C-A12F-80BEAD2F0DD3}" dt="2025-10-02T11:58:13.057" v="177" actId="688"/>
        <pc:sldMkLst>
          <pc:docMk/>
          <pc:sldMk cId="1417370582" sldId="389"/>
        </pc:sldMkLst>
        <pc:picChg chg="add mod">
          <ac:chgData name="Esther Titselaar | NME Schouwen-Duiveland" userId="S::esther.titselaar_nmesd.nl#ext#@ivnned.onmicrosoft.com::e57d5d75-1b6e-409e-8f10-af6bdd830337" providerId="AD" clId="Web-{8CF906D4-DA3F-9F2C-A12F-80BEAD2F0DD3}" dt="2025-10-02T11:58:13.057" v="177" actId="688"/>
          <ac:picMkLst>
            <pc:docMk/>
            <pc:sldMk cId="1417370582" sldId="389"/>
            <ac:picMk id="2" creationId="{4EE46F1E-B76B-9298-30F7-FCDC25C179FE}"/>
          </ac:picMkLst>
        </pc:picChg>
      </pc:sldChg>
      <pc:sldChg chg="modSp">
        <pc:chgData name="Esther Titselaar | NME Schouwen-Duiveland" userId="S::esther.titselaar_nmesd.nl#ext#@ivnned.onmicrosoft.com::e57d5d75-1b6e-409e-8f10-af6bdd830337" providerId="AD" clId="Web-{8CF906D4-DA3F-9F2C-A12F-80BEAD2F0DD3}" dt="2025-10-02T11:55:30.111" v="154" actId="1076"/>
        <pc:sldMkLst>
          <pc:docMk/>
          <pc:sldMk cId="1593776915" sldId="390"/>
        </pc:sldMkLst>
        <pc:spChg chg="mod">
          <ac:chgData name="Esther Titselaar | NME Schouwen-Duiveland" userId="S::esther.titselaar_nmesd.nl#ext#@ivnned.onmicrosoft.com::e57d5d75-1b6e-409e-8f10-af6bdd830337" providerId="AD" clId="Web-{8CF906D4-DA3F-9F2C-A12F-80BEAD2F0DD3}" dt="2025-10-02T11:55:27.361" v="152" actId="1076"/>
          <ac:spMkLst>
            <pc:docMk/>
            <pc:sldMk cId="1593776915" sldId="390"/>
            <ac:spMk id="7" creationId="{514C6451-8C06-262C-D0A5-B3A92F96700B}"/>
          </ac:spMkLst>
        </pc:spChg>
        <pc:picChg chg="mod">
          <ac:chgData name="Esther Titselaar | NME Schouwen-Duiveland" userId="S::esther.titselaar_nmesd.nl#ext#@ivnned.onmicrosoft.com::e57d5d75-1b6e-409e-8f10-af6bdd830337" providerId="AD" clId="Web-{8CF906D4-DA3F-9F2C-A12F-80BEAD2F0DD3}" dt="2025-10-02T11:55:30.111" v="154" actId="1076"/>
          <ac:picMkLst>
            <pc:docMk/>
            <pc:sldMk cId="1593776915" sldId="390"/>
            <ac:picMk id="3" creationId="{FF172CC9-7A50-C738-68E6-8A9F13210C86}"/>
          </ac:picMkLst>
        </pc:picChg>
        <pc:picChg chg="mod">
          <ac:chgData name="Esther Titselaar | NME Schouwen-Duiveland" userId="S::esther.titselaar_nmesd.nl#ext#@ivnned.onmicrosoft.com::e57d5d75-1b6e-409e-8f10-af6bdd830337" providerId="AD" clId="Web-{8CF906D4-DA3F-9F2C-A12F-80BEAD2F0DD3}" dt="2025-10-02T11:55:23.892" v="151" actId="1076"/>
          <ac:picMkLst>
            <pc:docMk/>
            <pc:sldMk cId="1593776915" sldId="390"/>
            <ac:picMk id="5" creationId="{9CEC4F0A-E288-99D7-AB40-AF468D6B1354}"/>
          </ac:picMkLst>
        </pc:picChg>
      </pc:sldChg>
      <pc:sldChg chg="modSp mod setBg">
        <pc:chgData name="Esther Titselaar | NME Schouwen-Duiveland" userId="S::esther.titselaar_nmesd.nl#ext#@ivnned.onmicrosoft.com::e57d5d75-1b6e-409e-8f10-af6bdd830337" providerId="AD" clId="Web-{8CF906D4-DA3F-9F2C-A12F-80BEAD2F0DD3}" dt="2025-10-02T12:03:11.787" v="261" actId="1076"/>
        <pc:sldMkLst>
          <pc:docMk/>
          <pc:sldMk cId="1723201076" sldId="391"/>
        </pc:sldMkLst>
        <pc:spChg chg="mod">
          <ac:chgData name="Esther Titselaar | NME Schouwen-Duiveland" userId="S::esther.titselaar_nmesd.nl#ext#@ivnned.onmicrosoft.com::e57d5d75-1b6e-409e-8f10-af6bdd830337" providerId="AD" clId="Web-{8CF906D4-DA3F-9F2C-A12F-80BEAD2F0DD3}" dt="2025-10-02T12:03:06.693" v="260" actId="1076"/>
          <ac:spMkLst>
            <pc:docMk/>
            <pc:sldMk cId="1723201076" sldId="391"/>
            <ac:spMk id="5" creationId="{9E278A2D-3C15-5B25-181F-91CF505AF3FC}"/>
          </ac:spMkLst>
        </pc:spChg>
        <pc:picChg chg="mod modCrop">
          <ac:chgData name="Esther Titselaar | NME Schouwen-Duiveland" userId="S::esther.titselaar_nmesd.nl#ext#@ivnned.onmicrosoft.com::e57d5d75-1b6e-409e-8f10-af6bdd830337" providerId="AD" clId="Web-{8CF906D4-DA3F-9F2C-A12F-80BEAD2F0DD3}" dt="2025-10-02T12:03:11.787" v="261" actId="1076"/>
          <ac:picMkLst>
            <pc:docMk/>
            <pc:sldMk cId="1723201076" sldId="391"/>
            <ac:picMk id="4" creationId="{F903300D-D631-C2C6-8CB7-01A48242EE15}"/>
          </ac:picMkLst>
        </pc:picChg>
      </pc:sldChg>
      <pc:sldChg chg="modSp">
        <pc:chgData name="Esther Titselaar | NME Schouwen-Duiveland" userId="S::esther.titselaar_nmesd.nl#ext#@ivnned.onmicrosoft.com::e57d5d75-1b6e-409e-8f10-af6bdd830337" providerId="AD" clId="Web-{8CF906D4-DA3F-9F2C-A12F-80BEAD2F0DD3}" dt="2025-10-02T11:53:26.656" v="131" actId="20577"/>
        <pc:sldMkLst>
          <pc:docMk/>
          <pc:sldMk cId="2596249094" sldId="402"/>
        </pc:sldMkLst>
        <pc:spChg chg="mod">
          <ac:chgData name="Esther Titselaar | NME Schouwen-Duiveland" userId="S::esther.titselaar_nmesd.nl#ext#@ivnned.onmicrosoft.com::e57d5d75-1b6e-409e-8f10-af6bdd830337" providerId="AD" clId="Web-{8CF906D4-DA3F-9F2C-A12F-80BEAD2F0DD3}" dt="2025-10-02T11:53:26.656" v="131" actId="20577"/>
          <ac:spMkLst>
            <pc:docMk/>
            <pc:sldMk cId="2596249094" sldId="402"/>
            <ac:spMk id="7" creationId="{3F3D3D12-C510-E086-C517-AA38AE43A800}"/>
          </ac:spMkLst>
        </pc:spChg>
      </pc:sldChg>
      <pc:sldChg chg="addSp delSp modSp">
        <pc:chgData name="Esther Titselaar | NME Schouwen-Duiveland" userId="S::esther.titselaar_nmesd.nl#ext#@ivnned.onmicrosoft.com::e57d5d75-1b6e-409e-8f10-af6bdd830337" providerId="AD" clId="Web-{8CF906D4-DA3F-9F2C-A12F-80BEAD2F0DD3}" dt="2025-10-02T12:00:02.312" v="241"/>
        <pc:sldMkLst>
          <pc:docMk/>
          <pc:sldMk cId="3678293062" sldId="403"/>
        </pc:sldMkLst>
      </pc:sldChg>
      <pc:sldChg chg="delSp modSp">
        <pc:chgData name="Esther Titselaar | NME Schouwen-Duiveland" userId="S::esther.titselaar_nmesd.nl#ext#@ivnned.onmicrosoft.com::e57d5d75-1b6e-409e-8f10-af6bdd830337" providerId="AD" clId="Web-{8CF906D4-DA3F-9F2C-A12F-80BEAD2F0DD3}" dt="2025-10-02T11:55:03.423" v="145" actId="1076"/>
        <pc:sldMkLst>
          <pc:docMk/>
          <pc:sldMk cId="1598609127" sldId="404"/>
        </pc:sldMkLst>
        <pc:spChg chg="mod">
          <ac:chgData name="Esther Titselaar | NME Schouwen-Duiveland" userId="S::esther.titselaar_nmesd.nl#ext#@ivnned.onmicrosoft.com::e57d5d75-1b6e-409e-8f10-af6bdd830337" providerId="AD" clId="Web-{8CF906D4-DA3F-9F2C-A12F-80BEAD2F0DD3}" dt="2025-10-02T11:55:03.423" v="145" actId="1076"/>
          <ac:spMkLst>
            <pc:docMk/>
            <pc:sldMk cId="1598609127" sldId="404"/>
            <ac:spMk id="6" creationId="{E7EF25DF-979F-41E8-4BD2-DBDC27605733}"/>
          </ac:spMkLst>
        </pc:spChg>
      </pc:sldChg>
      <pc:sldChg chg="addSp delSp modSp">
        <pc:chgData name="Esther Titselaar | NME Schouwen-Duiveland" userId="S::esther.titselaar_nmesd.nl#ext#@ivnned.onmicrosoft.com::e57d5d75-1b6e-409e-8f10-af6bdd830337" providerId="AD" clId="Web-{8CF906D4-DA3F-9F2C-A12F-80BEAD2F0DD3}" dt="2025-10-02T11:55:13.939" v="149" actId="1076"/>
        <pc:sldMkLst>
          <pc:docMk/>
          <pc:sldMk cId="1321337386" sldId="405"/>
        </pc:sldMkLst>
        <pc:spChg chg="add del mod">
          <ac:chgData name="Esther Titselaar | NME Schouwen-Duiveland" userId="S::esther.titselaar_nmesd.nl#ext#@ivnned.onmicrosoft.com::e57d5d75-1b6e-409e-8f10-af6bdd830337" providerId="AD" clId="Web-{8CF906D4-DA3F-9F2C-A12F-80BEAD2F0DD3}" dt="2025-10-02T11:55:13.939" v="149" actId="1076"/>
          <ac:spMkLst>
            <pc:docMk/>
            <pc:sldMk cId="1321337386" sldId="405"/>
            <ac:spMk id="6" creationId="{B4FC2264-8109-2604-5E20-46C35F82E593}"/>
          </ac:spMkLst>
        </pc:spChg>
      </pc:sldChg>
      <pc:sldChg chg="modSp">
        <pc:chgData name="Esther Titselaar | NME Schouwen-Duiveland" userId="S::esther.titselaar_nmesd.nl#ext#@ivnned.onmicrosoft.com::e57d5d75-1b6e-409e-8f10-af6bdd830337" providerId="AD" clId="Web-{8CF906D4-DA3F-9F2C-A12F-80BEAD2F0DD3}" dt="2025-10-02T12:08:38.183" v="271" actId="20577"/>
        <pc:sldMkLst>
          <pc:docMk/>
          <pc:sldMk cId="1473625797" sldId="406"/>
        </pc:sldMkLst>
      </pc:sldChg>
      <pc:sldChg chg="modSp">
        <pc:chgData name="Esther Titselaar | NME Schouwen-Duiveland" userId="S::esther.titselaar_nmesd.nl#ext#@ivnned.onmicrosoft.com::e57d5d75-1b6e-409e-8f10-af6bdd830337" providerId="AD" clId="Web-{8CF906D4-DA3F-9F2C-A12F-80BEAD2F0DD3}" dt="2025-10-02T11:54:36.688" v="137" actId="20577"/>
        <pc:sldMkLst>
          <pc:docMk/>
          <pc:sldMk cId="2572081062" sldId="407"/>
        </pc:sldMkLst>
        <pc:spChg chg="mod">
          <ac:chgData name="Esther Titselaar | NME Schouwen-Duiveland" userId="S::esther.titselaar_nmesd.nl#ext#@ivnned.onmicrosoft.com::e57d5d75-1b6e-409e-8f10-af6bdd830337" providerId="AD" clId="Web-{8CF906D4-DA3F-9F2C-A12F-80BEAD2F0DD3}" dt="2025-10-02T11:54:36.688" v="137" actId="20577"/>
          <ac:spMkLst>
            <pc:docMk/>
            <pc:sldMk cId="2572081062" sldId="407"/>
            <ac:spMk id="19" creationId="{86A4D66D-D34A-AA2D-AFD2-30FB8BEC50FD}"/>
          </ac:spMkLst>
        </pc:spChg>
      </pc:sldChg>
      <pc:sldChg chg="modSp add del">
        <pc:chgData name="Esther Titselaar | NME Schouwen-Duiveland" userId="S::esther.titselaar_nmesd.nl#ext#@ivnned.onmicrosoft.com::e57d5d75-1b6e-409e-8f10-af6bdd830337" providerId="AD" clId="Web-{8CF906D4-DA3F-9F2C-A12F-80BEAD2F0DD3}" dt="2025-10-02T11:51:33.186" v="100" actId="20577"/>
        <pc:sldMkLst>
          <pc:docMk/>
          <pc:sldMk cId="339826633" sldId="409"/>
        </pc:sldMkLst>
        <pc:spChg chg="mod">
          <ac:chgData name="Esther Titselaar | NME Schouwen-Duiveland" userId="S::esther.titselaar_nmesd.nl#ext#@ivnned.onmicrosoft.com::e57d5d75-1b6e-409e-8f10-af6bdd830337" providerId="AD" clId="Web-{8CF906D4-DA3F-9F2C-A12F-80BEAD2F0DD3}" dt="2025-10-02T11:51:33.186" v="100" actId="20577"/>
          <ac:spMkLst>
            <pc:docMk/>
            <pc:sldMk cId="339826633" sldId="409"/>
            <ac:spMk id="5" creationId="{B7B6E134-6B84-C63E-38CF-10F38C4D8520}"/>
          </ac:spMkLst>
        </pc:spChg>
      </pc:sldChg>
      <pc:sldChg chg="add ord replId">
        <pc:chgData name="Esther Titselaar | NME Schouwen-Duiveland" userId="S::esther.titselaar_nmesd.nl#ext#@ivnned.onmicrosoft.com::e57d5d75-1b6e-409e-8f10-af6bdd830337" providerId="AD" clId="Web-{8CF906D4-DA3F-9F2C-A12F-80BEAD2F0DD3}" dt="2025-10-02T11:54:23.344" v="136"/>
        <pc:sldMkLst>
          <pc:docMk/>
          <pc:sldMk cId="4279602267" sldId="410"/>
        </pc:sldMkLst>
      </pc:sldChg>
    </pc:docChg>
  </pc:docChgLst>
  <pc:docChgLst>
    <pc:chgData name="Merel Koopmans" userId="S::m.koopmans@ivn.nl::29289454-153a-4d79-ace8-65636c48aa2b" providerId="AD" clId="Web-{54FF3048-1EE8-FB87-A3A0-C5E2C17B47A0}"/>
    <pc:docChg chg="modSld">
      <pc:chgData name="Merel Koopmans" userId="S::m.koopmans@ivn.nl::29289454-153a-4d79-ace8-65636c48aa2b" providerId="AD" clId="Web-{54FF3048-1EE8-FB87-A3A0-C5E2C17B47A0}" dt="2025-10-23T12:02:13.694" v="0" actId="1076"/>
      <pc:docMkLst>
        <pc:docMk/>
      </pc:docMkLst>
      <pc:sldChg chg="modSp">
        <pc:chgData name="Merel Koopmans" userId="S::m.koopmans@ivn.nl::29289454-153a-4d79-ace8-65636c48aa2b" providerId="AD" clId="Web-{54FF3048-1EE8-FB87-A3A0-C5E2C17B47A0}" dt="2025-10-23T12:02:13.694" v="0" actId="1076"/>
        <pc:sldMkLst>
          <pc:docMk/>
          <pc:sldMk cId="1417370582" sldId="389"/>
        </pc:sldMkLst>
        <pc:picChg chg="mod">
          <ac:chgData name="Merel Koopmans" userId="S::m.koopmans@ivn.nl::29289454-153a-4d79-ace8-65636c48aa2b" providerId="AD" clId="Web-{54FF3048-1EE8-FB87-A3A0-C5E2C17B47A0}" dt="2025-10-23T12:02:13.694" v="0" actId="1076"/>
          <ac:picMkLst>
            <pc:docMk/>
            <pc:sldMk cId="1417370582" sldId="389"/>
            <ac:picMk id="2" creationId="{4EE46F1E-B76B-9298-30F7-FCDC25C179FE}"/>
          </ac:picMkLst>
        </pc:picChg>
      </pc:sldChg>
    </pc:docChg>
  </pc:docChgLst>
  <pc:docChgLst>
    <pc:chgData name="Esther Titselaar | NME Schouwen-Duiveland" userId="S::esther.titselaar_nmesd.nl#ext#@ivnned.onmicrosoft.com::e57d5d75-1b6e-409e-8f10-af6bdd830337" providerId="AD" clId="Web-{B184D2C3-BBC9-F450-9C11-0130B5857103}"/>
    <pc:docChg chg="modSld">
      <pc:chgData name="Esther Titselaar | NME Schouwen-Duiveland" userId="S::esther.titselaar_nmesd.nl#ext#@ivnned.onmicrosoft.com::e57d5d75-1b6e-409e-8f10-af6bdd830337" providerId="AD" clId="Web-{B184D2C3-BBC9-F450-9C11-0130B5857103}" dt="2025-10-29T11:46:30.337" v="134" actId="20577"/>
      <pc:docMkLst>
        <pc:docMk/>
      </pc:docMkLst>
      <pc:sldChg chg="modSp">
        <pc:chgData name="Esther Titselaar | NME Schouwen-Duiveland" userId="S::esther.titselaar_nmesd.nl#ext#@ivnned.onmicrosoft.com::e57d5d75-1b6e-409e-8f10-af6bdd830337" providerId="AD" clId="Web-{B184D2C3-BBC9-F450-9C11-0130B5857103}" dt="2025-10-29T11:44:28.083" v="90"/>
        <pc:sldMkLst>
          <pc:docMk/>
          <pc:sldMk cId="1383292933" sldId="315"/>
        </pc:sldMkLst>
        <pc:spChg chg="mod">
          <ac:chgData name="Esther Titselaar | NME Schouwen-Duiveland" userId="S::esther.titselaar_nmesd.nl#ext#@ivnned.onmicrosoft.com::e57d5d75-1b6e-409e-8f10-af6bdd830337" providerId="AD" clId="Web-{B184D2C3-BBC9-F450-9C11-0130B5857103}" dt="2025-10-29T11:44:28.083" v="90"/>
          <ac:spMkLst>
            <pc:docMk/>
            <pc:sldMk cId="1383292933" sldId="315"/>
            <ac:spMk id="3" creationId="{DFD2D5D0-07F3-0DAF-C7D2-ACAF672D59CB}"/>
          </ac:spMkLst>
        </pc:spChg>
      </pc:sldChg>
      <pc:sldChg chg="modSp">
        <pc:chgData name="Esther Titselaar | NME Schouwen-Duiveland" userId="S::esther.titselaar_nmesd.nl#ext#@ivnned.onmicrosoft.com::e57d5d75-1b6e-409e-8f10-af6bdd830337" providerId="AD" clId="Web-{B184D2C3-BBC9-F450-9C11-0130B5857103}" dt="2025-10-29T11:39:16.435" v="5" actId="1076"/>
        <pc:sldMkLst>
          <pc:docMk/>
          <pc:sldMk cId="2861885780" sldId="328"/>
        </pc:sldMkLst>
        <pc:picChg chg="mod">
          <ac:chgData name="Esther Titselaar | NME Schouwen-Duiveland" userId="S::esther.titselaar_nmesd.nl#ext#@ivnned.onmicrosoft.com::e57d5d75-1b6e-409e-8f10-af6bdd830337" providerId="AD" clId="Web-{B184D2C3-BBC9-F450-9C11-0130B5857103}" dt="2025-10-29T11:39:16.435" v="5" actId="1076"/>
          <ac:picMkLst>
            <pc:docMk/>
            <pc:sldMk cId="2861885780" sldId="328"/>
            <ac:picMk id="5" creationId="{5803A808-E63F-83DE-805C-5B0333A9C510}"/>
          </ac:picMkLst>
        </pc:picChg>
      </pc:sldChg>
      <pc:sldChg chg="modSp">
        <pc:chgData name="Esther Titselaar | NME Schouwen-Duiveland" userId="S::esther.titselaar_nmesd.nl#ext#@ivnned.onmicrosoft.com::e57d5d75-1b6e-409e-8f10-af6bdd830337" providerId="AD" clId="Web-{B184D2C3-BBC9-F450-9C11-0130B5857103}" dt="2025-10-29T11:39:51.485" v="14" actId="1076"/>
        <pc:sldMkLst>
          <pc:docMk/>
          <pc:sldMk cId="3996080043" sldId="329"/>
        </pc:sldMkLst>
        <pc:spChg chg="mod">
          <ac:chgData name="Esther Titselaar | NME Schouwen-Duiveland" userId="S::esther.titselaar_nmesd.nl#ext#@ivnned.onmicrosoft.com::e57d5d75-1b6e-409e-8f10-af6bdd830337" providerId="AD" clId="Web-{B184D2C3-BBC9-F450-9C11-0130B5857103}" dt="2025-10-29T11:39:26.420" v="8" actId="1076"/>
          <ac:spMkLst>
            <pc:docMk/>
            <pc:sldMk cId="3996080043" sldId="329"/>
            <ac:spMk id="6" creationId="{BD4DA8C5-42A2-D048-C1CC-0FD4E228F55C}"/>
          </ac:spMkLst>
        </pc:spChg>
        <pc:picChg chg="mod">
          <ac:chgData name="Esther Titselaar | NME Schouwen-Duiveland" userId="S::esther.titselaar_nmesd.nl#ext#@ivnned.onmicrosoft.com::e57d5d75-1b6e-409e-8f10-af6bdd830337" providerId="AD" clId="Web-{B184D2C3-BBC9-F450-9C11-0130B5857103}" dt="2025-10-29T11:39:51.485" v="14" actId="1076"/>
          <ac:picMkLst>
            <pc:docMk/>
            <pc:sldMk cId="3996080043" sldId="329"/>
            <ac:picMk id="9" creationId="{BE6CE482-C212-9836-E1D1-BCB4CE5CECE9}"/>
          </ac:picMkLst>
        </pc:picChg>
      </pc:sldChg>
      <pc:sldChg chg="modSp">
        <pc:chgData name="Esther Titselaar | NME Schouwen-Duiveland" userId="S::esther.titselaar_nmesd.nl#ext#@ivnned.onmicrosoft.com::e57d5d75-1b6e-409e-8f10-af6bdd830337" providerId="AD" clId="Web-{B184D2C3-BBC9-F450-9C11-0130B5857103}" dt="2025-10-29T11:38:58.542" v="1" actId="1076"/>
        <pc:sldMkLst>
          <pc:docMk/>
          <pc:sldMk cId="2508955254" sldId="366"/>
        </pc:sldMkLst>
        <pc:spChg chg="mod">
          <ac:chgData name="Esther Titselaar | NME Schouwen-Duiveland" userId="S::esther.titselaar_nmesd.nl#ext#@ivnned.onmicrosoft.com::e57d5d75-1b6e-409e-8f10-af6bdd830337" providerId="AD" clId="Web-{B184D2C3-BBC9-F450-9C11-0130B5857103}" dt="2025-10-29T11:38:58.542" v="1" actId="1076"/>
          <ac:spMkLst>
            <pc:docMk/>
            <pc:sldMk cId="2508955254" sldId="366"/>
            <ac:spMk id="7" creationId="{E891BC89-2EAD-2253-0479-65D2309F09CB}"/>
          </ac:spMkLst>
        </pc:spChg>
      </pc:sldChg>
      <pc:sldChg chg="addSp modSp">
        <pc:chgData name="Esther Titselaar | NME Schouwen-Duiveland" userId="S::esther.titselaar_nmesd.nl#ext#@ivnned.onmicrosoft.com::e57d5d75-1b6e-409e-8f10-af6bdd830337" providerId="AD" clId="Web-{B184D2C3-BBC9-F450-9C11-0130B5857103}" dt="2025-10-29T11:44:50.474" v="92" actId="1076"/>
        <pc:sldMkLst>
          <pc:docMk/>
          <pc:sldMk cId="14918712" sldId="373"/>
        </pc:sldMkLst>
        <pc:spChg chg="mod">
          <ac:chgData name="Esther Titselaar | NME Schouwen-Duiveland" userId="S::esther.titselaar_nmesd.nl#ext#@ivnned.onmicrosoft.com::e57d5d75-1b6e-409e-8f10-af6bdd830337" providerId="AD" clId="Web-{B184D2C3-BBC9-F450-9C11-0130B5857103}" dt="2025-10-29T11:43:08.798" v="64" actId="1076"/>
          <ac:spMkLst>
            <pc:docMk/>
            <pc:sldMk cId="14918712" sldId="373"/>
            <ac:spMk id="2" creationId="{1218CAD7-AAE3-92A2-46D3-2D8E167BC8C6}"/>
          </ac:spMkLst>
        </pc:spChg>
        <pc:spChg chg="mod">
          <ac:chgData name="Esther Titselaar | NME Schouwen-Duiveland" userId="S::esther.titselaar_nmesd.nl#ext#@ivnned.onmicrosoft.com::e57d5d75-1b6e-409e-8f10-af6bdd830337" providerId="AD" clId="Web-{B184D2C3-BBC9-F450-9C11-0130B5857103}" dt="2025-10-29T11:44:50.474" v="92" actId="1076"/>
          <ac:spMkLst>
            <pc:docMk/>
            <pc:sldMk cId="14918712" sldId="373"/>
            <ac:spMk id="4" creationId="{25D0789B-C42E-E764-C56B-EA4D073A562A}"/>
          </ac:spMkLst>
        </pc:spChg>
        <pc:spChg chg="mod">
          <ac:chgData name="Esther Titselaar | NME Schouwen-Duiveland" userId="S::esther.titselaar_nmesd.nl#ext#@ivnned.onmicrosoft.com::e57d5d75-1b6e-409e-8f10-af6bdd830337" providerId="AD" clId="Web-{B184D2C3-BBC9-F450-9C11-0130B5857103}" dt="2025-10-29T11:43:23.064" v="71" actId="1076"/>
          <ac:spMkLst>
            <pc:docMk/>
            <pc:sldMk cId="14918712" sldId="373"/>
            <ac:spMk id="5" creationId="{E6261D3A-EAE5-399E-40A1-6C74F2405D78}"/>
          </ac:spMkLst>
        </pc:spChg>
        <pc:spChg chg="mod">
          <ac:chgData name="Esther Titselaar | NME Schouwen-Duiveland" userId="S::esther.titselaar_nmesd.nl#ext#@ivnned.onmicrosoft.com::e57d5d75-1b6e-409e-8f10-af6bdd830337" providerId="AD" clId="Web-{B184D2C3-BBC9-F450-9C11-0130B5857103}" dt="2025-10-29T11:42:15.748" v="50" actId="1076"/>
          <ac:spMkLst>
            <pc:docMk/>
            <pc:sldMk cId="14918712" sldId="373"/>
            <ac:spMk id="6" creationId="{F2751DA3-9DC8-7A7C-BA84-2EEB59A94986}"/>
          </ac:spMkLst>
        </pc:spChg>
        <pc:spChg chg="mod">
          <ac:chgData name="Esther Titselaar | NME Schouwen-Duiveland" userId="S::esther.titselaar_nmesd.nl#ext#@ivnned.onmicrosoft.com::e57d5d75-1b6e-409e-8f10-af6bdd830337" providerId="AD" clId="Web-{B184D2C3-BBC9-F450-9C11-0130B5857103}" dt="2025-10-29T11:43:14.564" v="68" actId="1076"/>
          <ac:spMkLst>
            <pc:docMk/>
            <pc:sldMk cId="14918712" sldId="373"/>
            <ac:spMk id="8" creationId="{237E8ACE-3C29-ADDE-0BBB-39ECE75B202F}"/>
          </ac:spMkLst>
        </pc:spChg>
        <pc:spChg chg="mod">
          <ac:chgData name="Esther Titselaar | NME Schouwen-Duiveland" userId="S::esther.titselaar_nmesd.nl#ext#@ivnned.onmicrosoft.com::e57d5d75-1b6e-409e-8f10-af6bdd830337" providerId="AD" clId="Web-{B184D2C3-BBC9-F450-9C11-0130B5857103}" dt="2025-10-29T11:44:11.816" v="86" actId="1076"/>
          <ac:spMkLst>
            <pc:docMk/>
            <pc:sldMk cId="14918712" sldId="373"/>
            <ac:spMk id="9" creationId="{C72889AA-4970-8FEB-7CCF-204055FF0807}"/>
          </ac:spMkLst>
        </pc:spChg>
        <pc:spChg chg="mod">
          <ac:chgData name="Esther Titselaar | NME Schouwen-Duiveland" userId="S::esther.titselaar_nmesd.nl#ext#@ivnned.onmicrosoft.com::e57d5d75-1b6e-409e-8f10-af6bdd830337" providerId="AD" clId="Web-{B184D2C3-BBC9-F450-9C11-0130B5857103}" dt="2025-10-29T11:42:15.763" v="51" actId="1076"/>
          <ac:spMkLst>
            <pc:docMk/>
            <pc:sldMk cId="14918712" sldId="373"/>
            <ac:spMk id="10" creationId="{956BC360-24B9-4367-9EC6-8DC687A0CADB}"/>
          </ac:spMkLst>
        </pc:spChg>
        <pc:spChg chg="mod">
          <ac:chgData name="Esther Titselaar | NME Schouwen-Duiveland" userId="S::esther.titselaar_nmesd.nl#ext#@ivnned.onmicrosoft.com::e57d5d75-1b6e-409e-8f10-af6bdd830337" providerId="AD" clId="Web-{B184D2C3-BBC9-F450-9C11-0130B5857103}" dt="2025-10-29T11:44:50.459" v="91" actId="1076"/>
          <ac:spMkLst>
            <pc:docMk/>
            <pc:sldMk cId="14918712" sldId="373"/>
            <ac:spMk id="19" creationId="{4A5D7006-7F0C-1474-9A4B-FEB237241B7E}"/>
          </ac:spMkLst>
        </pc:spChg>
        <pc:grpChg chg="add mod">
          <ac:chgData name="Esther Titselaar | NME Schouwen-Duiveland" userId="S::esther.titselaar_nmesd.nl#ext#@ivnned.onmicrosoft.com::e57d5d75-1b6e-409e-8f10-af6bdd830337" providerId="AD" clId="Web-{B184D2C3-BBC9-F450-9C11-0130B5857103}" dt="2025-10-29T11:44:11.066" v="83" actId="1076"/>
          <ac:grpSpMkLst>
            <pc:docMk/>
            <pc:sldMk cId="14918712" sldId="373"/>
            <ac:grpSpMk id="3" creationId="{094726A9-6ACA-C621-DA2D-56841B9FE597}"/>
          </ac:grpSpMkLst>
        </pc:grpChg>
        <pc:grpChg chg="add mod">
          <ac:chgData name="Esther Titselaar | NME Schouwen-Duiveland" userId="S::esther.titselaar_nmesd.nl#ext#@ivnned.onmicrosoft.com::e57d5d75-1b6e-409e-8f10-af6bdd830337" providerId="AD" clId="Web-{B184D2C3-BBC9-F450-9C11-0130B5857103}" dt="2025-10-29T11:44:12.113" v="87" actId="1076"/>
          <ac:grpSpMkLst>
            <pc:docMk/>
            <pc:sldMk cId="14918712" sldId="373"/>
            <ac:grpSpMk id="11" creationId="{B55613D4-2AC0-AED0-D728-1B8FBFF8B0D6}"/>
          </ac:grpSpMkLst>
        </pc:grpChg>
        <pc:grpChg chg="add mod">
          <ac:chgData name="Esther Titselaar | NME Schouwen-Duiveland" userId="S::esther.titselaar_nmesd.nl#ext#@ivnned.onmicrosoft.com::e57d5d75-1b6e-409e-8f10-af6bdd830337" providerId="AD" clId="Web-{B184D2C3-BBC9-F450-9C11-0130B5857103}" dt="2025-10-29T11:43:47.565" v="76" actId="1076"/>
          <ac:grpSpMkLst>
            <pc:docMk/>
            <pc:sldMk cId="14918712" sldId="373"/>
            <ac:grpSpMk id="12" creationId="{4D01552B-DCFB-2769-A563-0560B0877970}"/>
          </ac:grpSpMkLst>
        </pc:grpChg>
        <pc:picChg chg="mod ord">
          <ac:chgData name="Esther Titselaar | NME Schouwen-Duiveland" userId="S::esther.titselaar_nmesd.nl#ext#@ivnned.onmicrosoft.com::e57d5d75-1b6e-409e-8f10-af6bdd830337" providerId="AD" clId="Web-{B184D2C3-BBC9-F450-9C11-0130B5857103}" dt="2025-10-29T11:43:23.064" v="70" actId="1076"/>
          <ac:picMkLst>
            <pc:docMk/>
            <pc:sldMk cId="14918712" sldId="373"/>
            <ac:picMk id="7" creationId="{A7FC8B04-5C1F-5C66-0946-F0287662A82A}"/>
          </ac:picMkLst>
        </pc:picChg>
        <pc:picChg chg="mod">
          <ac:chgData name="Esther Titselaar | NME Schouwen-Duiveland" userId="S::esther.titselaar_nmesd.nl#ext#@ivnned.onmicrosoft.com::e57d5d75-1b6e-409e-8f10-af6bdd830337" providerId="AD" clId="Web-{B184D2C3-BBC9-F450-9C11-0130B5857103}" dt="2025-10-29T11:42:15.763" v="52" actId="1076"/>
          <ac:picMkLst>
            <pc:docMk/>
            <pc:sldMk cId="14918712" sldId="373"/>
            <ac:picMk id="14" creationId="{B30D05DC-4C41-A8A2-6438-47BE06488D5B}"/>
          </ac:picMkLst>
        </pc:picChg>
        <pc:picChg chg="mod">
          <ac:chgData name="Esther Titselaar | NME Schouwen-Duiveland" userId="S::esther.titselaar_nmesd.nl#ext#@ivnned.onmicrosoft.com::e57d5d75-1b6e-409e-8f10-af6bdd830337" providerId="AD" clId="Web-{B184D2C3-BBC9-F450-9C11-0130B5857103}" dt="2025-10-29T11:43:08.813" v="66" actId="1076"/>
          <ac:picMkLst>
            <pc:docMk/>
            <pc:sldMk cId="14918712" sldId="373"/>
            <ac:picMk id="17" creationId="{A975DACB-324A-1647-A23B-5855F8941337}"/>
          </ac:picMkLst>
        </pc:picChg>
      </pc:sldChg>
      <pc:sldChg chg="delSp">
        <pc:chgData name="Esther Titselaar | NME Schouwen-Duiveland" userId="S::esther.titselaar_nmesd.nl#ext#@ivnned.onmicrosoft.com::e57d5d75-1b6e-409e-8f10-af6bdd830337" providerId="AD" clId="Web-{B184D2C3-BBC9-F450-9C11-0130B5857103}" dt="2025-10-29T11:40:09.362" v="18"/>
        <pc:sldMkLst>
          <pc:docMk/>
          <pc:sldMk cId="3196251019" sldId="385"/>
        </pc:sldMkLst>
      </pc:sldChg>
      <pc:sldChg chg="addSp delSp modSp">
        <pc:chgData name="Esther Titselaar | NME Schouwen-Duiveland" userId="S::esther.titselaar_nmesd.nl#ext#@ivnned.onmicrosoft.com::e57d5d75-1b6e-409e-8f10-af6bdd830337" providerId="AD" clId="Web-{B184D2C3-BBC9-F450-9C11-0130B5857103}" dt="2025-10-29T11:45:48.774" v="119"/>
        <pc:sldMkLst>
          <pc:docMk/>
          <pc:sldMk cId="1417370582" sldId="389"/>
        </pc:sldMkLst>
        <pc:picChg chg="mod">
          <ac:chgData name="Esther Titselaar | NME Schouwen-Duiveland" userId="S::esther.titselaar_nmesd.nl#ext#@ivnned.onmicrosoft.com::e57d5d75-1b6e-409e-8f10-af6bdd830337" providerId="AD" clId="Web-{B184D2C3-BBC9-F450-9C11-0130B5857103}" dt="2025-10-29T11:45:15.835" v="111" actId="14100"/>
          <ac:picMkLst>
            <pc:docMk/>
            <pc:sldMk cId="1417370582" sldId="389"/>
            <ac:picMk id="2" creationId="{4EE46F1E-B76B-9298-30F7-FCDC25C179FE}"/>
          </ac:picMkLst>
        </pc:picChg>
      </pc:sldChg>
      <pc:sldChg chg="addSp delSp modSp">
        <pc:chgData name="Esther Titselaar | NME Schouwen-Duiveland" userId="S::esther.titselaar_nmesd.nl#ext#@ivnned.onmicrosoft.com::e57d5d75-1b6e-409e-8f10-af6bdd830337" providerId="AD" clId="Web-{B184D2C3-BBC9-F450-9C11-0130B5857103}" dt="2025-10-29T11:45:09.163" v="108" actId="1076"/>
        <pc:sldMkLst>
          <pc:docMk/>
          <pc:sldMk cId="1593776915" sldId="390"/>
        </pc:sldMkLst>
        <pc:spChg chg="add mod">
          <ac:chgData name="Esther Titselaar | NME Schouwen-Duiveland" userId="S::esther.titselaar_nmesd.nl#ext#@ivnned.onmicrosoft.com::e57d5d75-1b6e-409e-8f10-af6bdd830337" providerId="AD" clId="Web-{B184D2C3-BBC9-F450-9C11-0130B5857103}" dt="2025-10-29T11:44:59.287" v="105" actId="20577"/>
          <ac:spMkLst>
            <pc:docMk/>
            <pc:sldMk cId="1593776915" sldId="390"/>
            <ac:spMk id="8" creationId="{27304DD7-187C-76D9-ACB6-5F9CD0B671E8}"/>
          </ac:spMkLst>
        </pc:spChg>
        <pc:picChg chg="mod">
          <ac:chgData name="Esther Titselaar | NME Schouwen-Duiveland" userId="S::esther.titselaar_nmesd.nl#ext#@ivnned.onmicrosoft.com::e57d5d75-1b6e-409e-8f10-af6bdd830337" providerId="AD" clId="Web-{B184D2C3-BBC9-F450-9C11-0130B5857103}" dt="2025-10-29T11:45:09.163" v="108" actId="1076"/>
          <ac:picMkLst>
            <pc:docMk/>
            <pc:sldMk cId="1593776915" sldId="390"/>
            <ac:picMk id="3" creationId="{FF172CC9-7A50-C738-68E6-8A9F13210C86}"/>
          </ac:picMkLst>
        </pc:picChg>
        <pc:picChg chg="mod">
          <ac:chgData name="Esther Titselaar | NME Schouwen-Duiveland" userId="S::esther.titselaar_nmesd.nl#ext#@ivnned.onmicrosoft.com::e57d5d75-1b6e-409e-8f10-af6bdd830337" providerId="AD" clId="Web-{B184D2C3-BBC9-F450-9C11-0130B5857103}" dt="2025-10-29T11:45:04.819" v="106" actId="1076"/>
          <ac:picMkLst>
            <pc:docMk/>
            <pc:sldMk cId="1593776915" sldId="390"/>
            <ac:picMk id="5" creationId="{9CEC4F0A-E288-99D7-AB40-AF468D6B1354}"/>
          </ac:picMkLst>
        </pc:picChg>
      </pc:sldChg>
      <pc:sldChg chg="modSp">
        <pc:chgData name="Esther Titselaar | NME Schouwen-Duiveland" userId="S::esther.titselaar_nmesd.nl#ext#@ivnned.onmicrosoft.com::e57d5d75-1b6e-409e-8f10-af6bdd830337" providerId="AD" clId="Web-{B184D2C3-BBC9-F450-9C11-0130B5857103}" dt="2025-10-29T11:40:03.283" v="17" actId="1076"/>
        <pc:sldMkLst>
          <pc:docMk/>
          <pc:sldMk cId="1723201076" sldId="391"/>
        </pc:sldMkLst>
        <pc:spChg chg="mod">
          <ac:chgData name="Esther Titselaar | NME Schouwen-Duiveland" userId="S::esther.titselaar_nmesd.nl#ext#@ivnned.onmicrosoft.com::e57d5d75-1b6e-409e-8f10-af6bdd830337" providerId="AD" clId="Web-{B184D2C3-BBC9-F450-9C11-0130B5857103}" dt="2025-10-29T11:40:03.283" v="17" actId="1076"/>
          <ac:spMkLst>
            <pc:docMk/>
            <pc:sldMk cId="1723201076" sldId="391"/>
            <ac:spMk id="5" creationId="{9E278A2D-3C15-5B25-181F-91CF505AF3FC}"/>
          </ac:spMkLst>
        </pc:spChg>
      </pc:sldChg>
      <pc:sldChg chg="modSp">
        <pc:chgData name="Esther Titselaar | NME Schouwen-Duiveland" userId="S::esther.titselaar_nmesd.nl#ext#@ivnned.onmicrosoft.com::e57d5d75-1b6e-409e-8f10-af6bdd830337" providerId="AD" clId="Web-{B184D2C3-BBC9-F450-9C11-0130B5857103}" dt="2025-10-29T11:40:37.209" v="29" actId="14100"/>
        <pc:sldMkLst>
          <pc:docMk/>
          <pc:sldMk cId="2596249094" sldId="402"/>
        </pc:sldMkLst>
        <pc:spChg chg="mod">
          <ac:chgData name="Esther Titselaar | NME Schouwen-Duiveland" userId="S::esther.titselaar_nmesd.nl#ext#@ivnned.onmicrosoft.com::e57d5d75-1b6e-409e-8f10-af6bdd830337" providerId="AD" clId="Web-{B184D2C3-BBC9-F450-9C11-0130B5857103}" dt="2025-10-29T11:40:37.209" v="29" actId="14100"/>
          <ac:spMkLst>
            <pc:docMk/>
            <pc:sldMk cId="2596249094" sldId="402"/>
            <ac:spMk id="7" creationId="{3F3D3D12-C510-E086-C517-AA38AE43A800}"/>
          </ac:spMkLst>
        </pc:spChg>
        <pc:picChg chg="mod">
          <ac:chgData name="Esther Titselaar | NME Schouwen-Duiveland" userId="S::esther.titselaar_nmesd.nl#ext#@ivnned.onmicrosoft.com::e57d5d75-1b6e-409e-8f10-af6bdd830337" providerId="AD" clId="Web-{B184D2C3-BBC9-F450-9C11-0130B5857103}" dt="2025-10-29T11:40:34.286" v="27" actId="1076"/>
          <ac:picMkLst>
            <pc:docMk/>
            <pc:sldMk cId="2596249094" sldId="402"/>
            <ac:picMk id="14" creationId="{B93169C4-1595-56E8-8E95-86D0E0FEC758}"/>
          </ac:picMkLst>
        </pc:picChg>
      </pc:sldChg>
      <pc:sldChg chg="modSp">
        <pc:chgData name="Esther Titselaar | NME Schouwen-Duiveland" userId="S::esther.titselaar_nmesd.nl#ext#@ivnned.onmicrosoft.com::e57d5d75-1b6e-409e-8f10-af6bdd830337" providerId="AD" clId="Web-{B184D2C3-BBC9-F450-9C11-0130B5857103}" dt="2025-10-29T11:46:25.509" v="132" actId="1076"/>
        <pc:sldMkLst>
          <pc:docMk/>
          <pc:sldMk cId="1598609127" sldId="404"/>
        </pc:sldMkLst>
        <pc:spChg chg="mod">
          <ac:chgData name="Esther Titselaar | NME Schouwen-Duiveland" userId="S::esther.titselaar_nmesd.nl#ext#@ivnned.onmicrosoft.com::e57d5d75-1b6e-409e-8f10-af6bdd830337" providerId="AD" clId="Web-{B184D2C3-BBC9-F450-9C11-0130B5857103}" dt="2025-10-29T11:46:25.509" v="132" actId="1076"/>
          <ac:spMkLst>
            <pc:docMk/>
            <pc:sldMk cId="1598609127" sldId="404"/>
            <ac:spMk id="6" creationId="{E7EF25DF-979F-41E8-4BD2-DBDC27605733}"/>
          </ac:spMkLst>
        </pc:spChg>
      </pc:sldChg>
      <pc:sldChg chg="modSp">
        <pc:chgData name="Esther Titselaar | NME Schouwen-Duiveland" userId="S::esther.titselaar_nmesd.nl#ext#@ivnned.onmicrosoft.com::e57d5d75-1b6e-409e-8f10-af6bdd830337" providerId="AD" clId="Web-{B184D2C3-BBC9-F450-9C11-0130B5857103}" dt="2025-10-29T11:46:30.337" v="134" actId="20577"/>
        <pc:sldMkLst>
          <pc:docMk/>
          <pc:sldMk cId="1321337386" sldId="405"/>
        </pc:sldMkLst>
        <pc:spChg chg="mod">
          <ac:chgData name="Esther Titselaar | NME Schouwen-Duiveland" userId="S::esther.titselaar_nmesd.nl#ext#@ivnned.onmicrosoft.com::e57d5d75-1b6e-409e-8f10-af6bdd830337" providerId="AD" clId="Web-{B184D2C3-BBC9-F450-9C11-0130B5857103}" dt="2025-10-29T11:46:30.337" v="134" actId="20577"/>
          <ac:spMkLst>
            <pc:docMk/>
            <pc:sldMk cId="1321337386" sldId="405"/>
            <ac:spMk id="6" creationId="{B4FC2264-8109-2604-5E20-46C35F82E593}"/>
          </ac:spMkLst>
        </pc:spChg>
      </pc:sldChg>
      <pc:sldChg chg="delSp modSp">
        <pc:chgData name="Esther Titselaar | NME Schouwen-Duiveland" userId="S::esther.titselaar_nmesd.nl#ext#@ivnned.onmicrosoft.com::e57d5d75-1b6e-409e-8f10-af6bdd830337" providerId="AD" clId="Web-{B184D2C3-BBC9-F450-9C11-0130B5857103}" dt="2025-10-29T11:45:49.414" v="120" actId="1076"/>
        <pc:sldMkLst>
          <pc:docMk/>
          <pc:sldMk cId="1473625797" sldId="406"/>
        </pc:sldMkLst>
        <pc:picChg chg="mod">
          <ac:chgData name="Esther Titselaar | NME Schouwen-Duiveland" userId="S::esther.titselaar_nmesd.nl#ext#@ivnned.onmicrosoft.com::e57d5d75-1b6e-409e-8f10-af6bdd830337" providerId="AD" clId="Web-{B184D2C3-BBC9-F450-9C11-0130B5857103}" dt="2025-10-29T11:45:49.414" v="120" actId="1076"/>
          <ac:picMkLst>
            <pc:docMk/>
            <pc:sldMk cId="1473625797" sldId="406"/>
            <ac:picMk id="3" creationId="{FDCBA63A-ECA2-190B-D9DB-3509E50E7391}"/>
          </ac:picMkLst>
        </pc:picChg>
      </pc:sldChg>
      <pc:sldChg chg="addSp delSp modSp">
        <pc:chgData name="Esther Titselaar | NME Schouwen-Duiveland" userId="S::esther.titselaar_nmesd.nl#ext#@ivnned.onmicrosoft.com::e57d5d75-1b6e-409e-8f10-af6bdd830337" providerId="AD" clId="Web-{B184D2C3-BBC9-F450-9C11-0130B5857103}" dt="2025-10-29T11:46:11.399" v="126" actId="20577"/>
        <pc:sldMkLst>
          <pc:docMk/>
          <pc:sldMk cId="2572081062" sldId="407"/>
        </pc:sldMkLst>
        <pc:spChg chg="add mod">
          <ac:chgData name="Esther Titselaar | NME Schouwen-Duiveland" userId="S::esther.titselaar_nmesd.nl#ext#@ivnned.onmicrosoft.com::e57d5d75-1b6e-409e-8f10-af6bdd830337" providerId="AD" clId="Web-{B184D2C3-BBC9-F450-9C11-0130B5857103}" dt="2025-10-29T11:45:59.493" v="124" actId="20577"/>
          <ac:spMkLst>
            <pc:docMk/>
            <pc:sldMk cId="2572081062" sldId="407"/>
            <ac:spMk id="3" creationId="{C9FE2DCE-BCE1-AB6C-58F0-1FB4A3CD12D9}"/>
          </ac:spMkLst>
        </pc:spChg>
        <pc:spChg chg="mod">
          <ac:chgData name="Esther Titselaar | NME Schouwen-Duiveland" userId="S::esther.titselaar_nmesd.nl#ext#@ivnned.onmicrosoft.com::e57d5d75-1b6e-409e-8f10-af6bdd830337" providerId="AD" clId="Web-{B184D2C3-BBC9-F450-9C11-0130B5857103}" dt="2025-10-29T11:46:11.399" v="126" actId="20577"/>
          <ac:spMkLst>
            <pc:docMk/>
            <pc:sldMk cId="2572081062" sldId="407"/>
            <ac:spMk id="19" creationId="{86A4D66D-D34A-AA2D-AFD2-30FB8BEC50FD}"/>
          </ac:spMkLst>
        </pc:spChg>
      </pc:sldChg>
    </pc:docChg>
  </pc:docChgLst>
</pc:chgInfo>
</file>

<file path=ppt/comments/modernComment_13B_52736005.xml><?xml version="1.0" encoding="utf-8"?>
<p188:cmLst xmlns:a="http://schemas.openxmlformats.org/drawingml/2006/main" xmlns:r="http://schemas.openxmlformats.org/officeDocument/2006/relationships" xmlns:p188="http://schemas.microsoft.com/office/powerpoint/2018/8/main">
  <p188:cm id="{FDCE6F8C-6404-43FF-BFA3-320E4B2B8CEE}" authorId="{0992C0F4-276E-0A8B-2EBC-3A8864FD16F2}" created="2025-10-28T13:54:02.115">
    <ac:deMkLst xmlns:ac="http://schemas.microsoft.com/office/drawing/2013/main/command">
      <pc:docMk xmlns:pc="http://schemas.microsoft.com/office/powerpoint/2013/main/command"/>
      <pc:sldMk xmlns:pc="http://schemas.microsoft.com/office/powerpoint/2013/main/command" cId="1383292933" sldId="315"/>
      <ac:picMk id="2" creationId="{9B3A2799-B1D2-7DE3-0BB2-21029E9700EC}"/>
    </ac:deMkLst>
    <p188:txBody>
      <a:bodyPr/>
      <a:lstStyle/>
      <a:p>
        <a:r>
          <a:rPr lang="en-US"/>
          <a:t>bijlagenummer klopt hier niet. Bingokaart mag ook wel (minimalistisch ;-) leuker opgemaakt als dat past. Dan kan hier een printscreen van de nieuwe versie</a:t>
        </a:r>
      </a:p>
    </p188:txBody>
  </p188:cm>
</p188:cmLst>
</file>

<file path=ppt/comments/modernComment_16F_DB6B3468.xml><?xml version="1.0" encoding="utf-8"?>
<p188:cmLst xmlns:a="http://schemas.openxmlformats.org/drawingml/2006/main" xmlns:r="http://schemas.openxmlformats.org/officeDocument/2006/relationships" xmlns:p188="http://schemas.microsoft.com/office/powerpoint/2018/8/main">
  <p188:cm id="{937D1E1B-06C7-4663-8C13-007CF5808C80}" authorId="{0992C0F4-276E-0A8B-2EBC-3A8864FD16F2}" created="2025-07-10T09:01:49.881">
    <ac:deMkLst xmlns:ac="http://schemas.microsoft.com/office/drawing/2013/main/command">
      <pc:docMk xmlns:pc="http://schemas.microsoft.com/office/powerpoint/2013/main/command"/>
      <pc:sldMk xmlns:pc="http://schemas.microsoft.com/office/powerpoint/2013/main/command" cId="3681236072" sldId="367"/>
      <ac:spMk id="8" creationId="{C31B96BC-259F-89A0-3A48-63F4A8786BC7}"/>
    </ac:deMkLst>
    <p188:replyLst>
      <p188:reply id="{02EDA623-D8CF-478A-ADEE-70FE3DE1B9AB}" authorId="{0992C0F4-276E-0A8B-2EBC-3A8864FD16F2}" created="2025-07-10T09:02:32.509">
        <p188:txBody>
          <a:bodyPr/>
          <a:lstStyle/>
          <a:p>
            <a:r>
              <a:rPr lang="en-US"/>
              <a:t>geldt dan uiteraard ook voor alle andere witte kadertjes</a:t>
            </a:r>
          </a:p>
        </p188:txBody>
      </p188:reply>
    </p188:replyLst>
    <p188:txBody>
      <a:bodyPr/>
      <a:lstStyle/>
      <a:p>
        <a:r>
          <a:rPr lang="en-US"/>
          <a:t>Kan deze tekst in het witte vakje (als de hoeken een stuk minder afgerond zijn?) dan wordt het wat minder losse elementen. Leerkrachten passen presentaties vaak zelf nog aan, dus dan is het fijn als het zo simpel mogelijk is. </a:t>
        </a:r>
      </a:p>
    </p188:txBody>
  </p188:cm>
</p188:cmLst>
</file>

<file path=ppt/comments/modernComment_181_BE82EB8B.xml><?xml version="1.0" encoding="utf-8"?>
<p188:cmLst xmlns:a="http://schemas.openxmlformats.org/drawingml/2006/main" xmlns:r="http://schemas.openxmlformats.org/officeDocument/2006/relationships" xmlns:p188="http://schemas.microsoft.com/office/powerpoint/2018/8/main">
  <p188:cm id="{B3D423B2-4CF6-4F08-A778-27EF062A5BE7}" authorId="{0992C0F4-276E-0A8B-2EBC-3A8864FD16F2}" created="2025-08-19T09:47:47.091">
    <ac:deMkLst xmlns:ac="http://schemas.microsoft.com/office/drawing/2013/main/command">
      <pc:docMk xmlns:pc="http://schemas.microsoft.com/office/powerpoint/2013/main/command"/>
      <pc:sldMk xmlns:pc="http://schemas.microsoft.com/office/powerpoint/2013/main/command" cId="3196251019" sldId="385"/>
      <ac:picMk id="13" creationId="{B090AE7E-BF9C-D821-9E58-BAB3FAA64A20}"/>
    </ac:deMkLst>
    <p188:txBody>
      <a:bodyPr/>
      <a:lstStyle/>
      <a:p>
        <a:r>
          <a:rPr lang="nl-NL"/>
          <a:t>Vervangen door symbooltje energie</a:t>
        </a:r>
      </a:p>
    </p188:txBody>
  </p188:cm>
  <p188:cm id="{55D3EC8A-B67E-4BEE-AA1A-27EE86F1B104}" authorId="{0992C0F4-276E-0A8B-2EBC-3A8864FD16F2}" created="2025-08-19T09:47:59.987">
    <ac:deMkLst xmlns:ac="http://schemas.microsoft.com/office/drawing/2013/main/command">
      <pc:docMk xmlns:pc="http://schemas.microsoft.com/office/powerpoint/2013/main/command"/>
      <pc:sldMk xmlns:pc="http://schemas.microsoft.com/office/powerpoint/2013/main/command" cId="3196251019" sldId="385"/>
      <ac:picMk id="17" creationId="{99FC9B99-CE33-2EFC-B43D-AAD6486D4558}"/>
    </ac:deMkLst>
    <p188:txBody>
      <a:bodyPr/>
      <a:lstStyle/>
      <a:p>
        <a:r>
          <a:rPr lang="nl-NL"/>
          <a:t>idem</a:t>
        </a:r>
      </a:p>
    </p188:txBody>
  </p188:cm>
  <p188:cm id="{13429ACF-C278-4F14-A1BA-6E5930152F30}" authorId="{0992C0F4-276E-0A8B-2EBC-3A8864FD16F2}" created="2025-08-19T09:49:27.795">
    <pc:sldMkLst xmlns:pc="http://schemas.microsoft.com/office/powerpoint/2013/main/command">
      <pc:docMk/>
      <pc:sldMk cId="3196251019" sldId="385"/>
    </pc:sldMkLst>
    <p188:txBody>
      <a:bodyPr/>
      <a:lstStyle/>
      <a:p>
        <a:r>
          <a:rPr lang="nl-NL"/>
          <a:t>Zijn er foto’s van de energie-proefjes? Zou leuk om hier daar van elk proefje een foto te hebben. </a:t>
        </a:r>
      </a:p>
    </p188:txBody>
  </p188:cm>
</p188:cmLst>
</file>

<file path=ppt/comments/modernComment_196_57D5BEC5.xml><?xml version="1.0" encoding="utf-8"?>
<p188:cmLst xmlns:a="http://schemas.openxmlformats.org/drawingml/2006/main" xmlns:r="http://schemas.openxmlformats.org/officeDocument/2006/relationships" xmlns:p188="http://schemas.microsoft.com/office/powerpoint/2018/8/main">
  <p188:cm id="{30E2D19F-ED0D-466A-BD4E-12419EB760D5}" authorId="{0992C0F4-276E-0A8B-2EBC-3A8864FD16F2}" created="2025-10-28T13:55:56.521">
    <ac:deMkLst xmlns:ac="http://schemas.microsoft.com/office/drawing/2013/main/command">
      <pc:docMk xmlns:pc="http://schemas.microsoft.com/office/powerpoint/2013/main/command"/>
      <pc:sldMk xmlns:pc="http://schemas.microsoft.com/office/powerpoint/2013/main/command" cId="1473625797" sldId="406"/>
      <ac:picMk id="3" creationId="{FDCBA63A-ECA2-190B-D9DB-3509E50E7391}"/>
    </ac:deMkLst>
    <p188:txBody>
      <a:bodyPr/>
      <a:lstStyle/>
      <a:p>
        <a:r>
          <a:rPr lang="en-US"/>
          <a:t>ook hier klopt het bijlagenummer niet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2F5D2-B665-2749-8BA9-DBE0D66EE950}" type="datetimeFigureOut">
              <a:rPr lang="nl-NL" smtClean="0"/>
              <a:t>31-10-2025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ABBF8-586C-024D-9197-05E4C40FF07D}" type="slidenum">
              <a:rPr lang="nl-NL" smtClean="0"/>
              <a:t>‹nr.›</a:t>
            </a:fld>
            <a:endParaRPr lang="nl-NL"/>
          </a:p>
        </p:txBody>
      </p:sp>
    </p:spTree>
    <p:extLst>
      <p:ext uri="{BB962C8B-B14F-4D97-AF65-F5344CB8AC3E}">
        <p14:creationId xmlns:p14="http://schemas.microsoft.com/office/powerpoint/2010/main" val="426065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2</a:t>
            </a:fld>
            <a:endParaRPr lang="nl-NL"/>
          </a:p>
        </p:txBody>
      </p:sp>
    </p:spTree>
    <p:extLst>
      <p:ext uri="{BB962C8B-B14F-4D97-AF65-F5344CB8AC3E}">
        <p14:creationId xmlns:p14="http://schemas.microsoft.com/office/powerpoint/2010/main" val="131705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3</a:t>
            </a:fld>
            <a:endParaRPr lang="nl-NL"/>
          </a:p>
        </p:txBody>
      </p:sp>
    </p:spTree>
    <p:extLst>
      <p:ext uri="{BB962C8B-B14F-4D97-AF65-F5344CB8AC3E}">
        <p14:creationId xmlns:p14="http://schemas.microsoft.com/office/powerpoint/2010/main" val="2110494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1001872" y="3271878"/>
            <a:ext cx="8014970" cy="3099673"/>
          </a:xfrm>
          <a:prstGeom prst="rect">
            <a:avLst/>
          </a:prstGeom>
        </p:spPr>
        <p:txBody>
          <a:bodyPr spcFirstLastPara="1" wrap="square" lIns="96591" tIns="96591" rIns="96591" bIns="96591" anchor="t" anchorCtr="0">
            <a:noAutofit/>
          </a:bodyPr>
          <a:lstStyle/>
          <a:p>
            <a:pPr marL="0" indent="0">
              <a:buNone/>
            </a:pPr>
            <a:endParaRPr/>
          </a:p>
        </p:txBody>
      </p:sp>
      <p:sp>
        <p:nvSpPr>
          <p:cNvPr id="359" name="Google Shape;359;p27:notes"/>
          <p:cNvSpPr>
            <a:spLocks noGrp="1" noRot="1" noChangeAspect="1"/>
          </p:cNvSpPr>
          <p:nvPr>
            <p:ph type="sldImg" idx="2"/>
          </p:nvPr>
        </p:nvSpPr>
        <p:spPr>
          <a:xfrm>
            <a:off x="2711450" y="515938"/>
            <a:ext cx="4595813" cy="2584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12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7CE9-B741-E829-33A2-4D871CFE9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3F024-165D-EE98-5E32-C9545EF5A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2CA16-968D-3AAC-636B-A854BBDD7A2C}"/>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38EA4B46-8B0F-CA6C-393A-18A9055E5486}"/>
              </a:ext>
            </a:extLst>
          </p:cNvPr>
          <p:cNvSpPr>
            <a:spLocks noGrp="1"/>
          </p:cNvSpPr>
          <p:nvPr>
            <p:ph type="sldNum" sz="quarter" idx="5"/>
          </p:nvPr>
        </p:nvSpPr>
        <p:spPr/>
        <p:txBody>
          <a:bodyPr/>
          <a:lstStyle/>
          <a:p>
            <a:fld id="{6DFABBF8-586C-024D-9197-05E4C40FF07D}" type="slidenum">
              <a:rPr lang="nl-NL" smtClean="0"/>
              <a:t>22</a:t>
            </a:fld>
            <a:endParaRPr lang="nl-NL"/>
          </a:p>
        </p:txBody>
      </p:sp>
    </p:spTree>
    <p:extLst>
      <p:ext uri="{BB962C8B-B14F-4D97-AF65-F5344CB8AC3E}">
        <p14:creationId xmlns:p14="http://schemas.microsoft.com/office/powerpoint/2010/main" val="20112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5468C-8223-8FED-2B7C-76FE96F922E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D0D17D1-B893-E490-12BC-0267700F3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868C2C-E27B-B751-687E-03BC81EE1E32}"/>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677D2169-1C29-F739-A757-11D3C7BE828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BD45DA-1368-C23A-5E6F-7D3B47F0D884}"/>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00506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DBB35-8928-78CE-6A11-433BD02E9C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E41450B-651D-3695-E1A8-7215387B4C1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9BC50F-601A-5623-83CA-9BAA74D00836}"/>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DD439C14-B938-49C7-B93B-8C189C295D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60F1CF-B8C1-4D5F-4390-8C5DD5A1BD25}"/>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80815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2A9A02D-81F4-44D0-6A9C-2E1295FC27F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E884C55-84E0-BD41-02B0-1D49831E5A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0C69A9-F490-198B-6EB0-BC6E3365C453}"/>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04FBA869-76D3-F0EE-96B6-35DBACD6D3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93DA74-48D5-7C67-E2CC-F00FCEAA7CD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79509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DEC19-2AFA-40F1-017D-A84FF57DA5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C13DEA-AF95-A17C-D0C8-06092B5E7D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A6BA5A-FB47-0BF5-B164-FD6BE27C6B10}"/>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D1C778E6-A4FC-7A38-BE0E-72660DC992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7EF5681-BF3B-5C80-679B-CA4A3AAFA11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03497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7D9B7-047E-566D-DAD0-1E738AA2725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14B6FD6-7B56-BDF1-5F98-D5EC35E4F1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DA7AA69-04D3-57ED-1707-92E767DEE8E3}"/>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05E68CDA-0C74-358E-22BF-6C5AA446DC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AEB86D-7B7C-6323-3F64-2F95301D3807}"/>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99103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1463A-4079-10A9-92F6-F37ECE512F5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89EC52-34D3-FC52-E4DA-AD9B4B89F58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53811B-FBE4-9D90-2940-5ADBBC9F402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345B0D5-2029-FAB2-C990-AFD416A1A18E}"/>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6" name="Tijdelijke aanduiding voor voettekst 5">
            <a:extLst>
              <a:ext uri="{FF2B5EF4-FFF2-40B4-BE49-F238E27FC236}">
                <a16:creationId xmlns:a16="http://schemas.microsoft.com/office/drawing/2014/main" id="{70000C4E-5012-C004-6A18-0B2DFF8767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8D0FB2F-44AA-82B0-863A-095852493040}"/>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07725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60D0-6918-1D0F-1589-DE36071536E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6F94063-B387-DBE9-3FA8-C642537C8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70826A0-33CA-A0FA-DC68-6474055AA67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D68E4DE-41A8-3DBF-EAF5-0966E3BAA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BF7390D-3A13-95E6-6D5E-41ACD804903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3AE23C-CCF5-02F1-0455-0D0DDA462970}"/>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8" name="Tijdelijke aanduiding voor voettekst 7">
            <a:extLst>
              <a:ext uri="{FF2B5EF4-FFF2-40B4-BE49-F238E27FC236}">
                <a16:creationId xmlns:a16="http://schemas.microsoft.com/office/drawing/2014/main" id="{5BB9646E-B144-692B-BD15-6025F29C4D5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B0F989C-BDD6-0D5A-9B4A-0B22A72931BF}"/>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69552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6E6CF-5E3D-C069-3B5B-FB7FE2ED4A8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9FED4BD-158E-F98C-AF8F-D99CDC0FD54E}"/>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4" name="Tijdelijke aanduiding voor voettekst 3">
            <a:extLst>
              <a:ext uri="{FF2B5EF4-FFF2-40B4-BE49-F238E27FC236}">
                <a16:creationId xmlns:a16="http://schemas.microsoft.com/office/drawing/2014/main" id="{6FF944D4-3683-DAB3-C9CC-2BC7CFEABD2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1ADC60E-6BD1-E8AE-DA37-FEE91DA7139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12009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ED1FBBE-1B9B-6EBF-BD26-C2E1B5FE6A16}"/>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3" name="Tijdelijke aanduiding voor voettekst 2">
            <a:extLst>
              <a:ext uri="{FF2B5EF4-FFF2-40B4-BE49-F238E27FC236}">
                <a16:creationId xmlns:a16="http://schemas.microsoft.com/office/drawing/2014/main" id="{C2988BFB-AE52-B915-67D7-91D84E7E9EB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077AF9-50E7-500B-7BAF-10F7A5BC1431}"/>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58472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6EE7C-ACBA-F7FB-BAD8-763DA56AF3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F5226CE-1A35-8343-A83D-69660C924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619BFE-F330-857A-6131-16933FAB6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CD1F97B-2B90-D272-C1AF-D6BA352DA9D4}"/>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6" name="Tijdelijke aanduiding voor voettekst 5">
            <a:extLst>
              <a:ext uri="{FF2B5EF4-FFF2-40B4-BE49-F238E27FC236}">
                <a16:creationId xmlns:a16="http://schemas.microsoft.com/office/drawing/2014/main" id="{8F8A6A81-842B-0294-B17E-4210E316795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20C30E-BB14-2A3D-0B72-7A7CE2CB3DCE}"/>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41976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4E8BD-5288-340B-A6FC-EC737BD85A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846823E-CDB1-66DB-3604-4DBBC5D44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FE9DC05-D658-4569-0BF1-AE36D3D21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0ABC37-06C6-46A0-D25F-55ACECB7D80F}"/>
              </a:ext>
            </a:extLst>
          </p:cNvPr>
          <p:cNvSpPr>
            <a:spLocks noGrp="1"/>
          </p:cNvSpPr>
          <p:nvPr>
            <p:ph type="dt" sz="half" idx="10"/>
          </p:nvPr>
        </p:nvSpPr>
        <p:spPr/>
        <p:txBody>
          <a:bodyPr/>
          <a:lstStyle/>
          <a:p>
            <a:fld id="{89DAB4FB-AD07-E34E-B3BB-16D7FA5FDB6B}" type="datetimeFigureOut">
              <a:rPr lang="nl-NL" smtClean="0"/>
              <a:t>31-10-2025</a:t>
            </a:fld>
            <a:endParaRPr lang="nl-NL"/>
          </a:p>
        </p:txBody>
      </p:sp>
      <p:sp>
        <p:nvSpPr>
          <p:cNvPr id="6" name="Tijdelijke aanduiding voor voettekst 5">
            <a:extLst>
              <a:ext uri="{FF2B5EF4-FFF2-40B4-BE49-F238E27FC236}">
                <a16:creationId xmlns:a16="http://schemas.microsoft.com/office/drawing/2014/main" id="{9E2D327C-8F5B-699C-D4F6-268A9E5D60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5745D4-6C9A-6E43-4BE5-3DDE2EF1504F}"/>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93337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76098EB-23A6-07FA-185F-900D49A32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89A4F2D-97A4-7744-9A91-49C08566A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8C7338-3213-0B3C-79C5-93255F80C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DAB4FB-AD07-E34E-B3BB-16D7FA5FDB6B}"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16464751-01D1-16B5-F0A4-F6CE2D9AB8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C779B40F-3A53-BA5E-0924-1ACD7D636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F91A01-5EEC-8B48-B1BF-B7C73BB15119}" type="slidenum">
              <a:rPr lang="nl-NL" smtClean="0"/>
              <a:t>‹nr.›</a:t>
            </a:fld>
            <a:endParaRPr lang="nl-NL"/>
          </a:p>
        </p:txBody>
      </p:sp>
    </p:spTree>
    <p:extLst>
      <p:ext uri="{BB962C8B-B14F-4D97-AF65-F5344CB8AC3E}">
        <p14:creationId xmlns:p14="http://schemas.microsoft.com/office/powerpoint/2010/main" val="186094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3B_52736005.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schooltv.nl/video-item/nieuws-uit-de-natuur-isolatie-1" TargetMode="External"/><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96_57D5BEC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ideo" Target="https://www.youtube.com/embed/Qn_AUiPyNs4?feature=oembed"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6F_DB6B34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18/10/relationships/comments" Target="../comments/modernComment_181_BE82EB8B.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9450C50-5EA4-F834-BEA9-62F638A5B6EB}"/>
              </a:ext>
            </a:extLst>
          </p:cNvPr>
          <p:cNvPicPr>
            <a:picLocks noChangeAspect="1"/>
          </p:cNvPicPr>
          <p:nvPr/>
        </p:nvPicPr>
        <p:blipFill>
          <a:blip r:embed="rId2"/>
          <a:stretch>
            <a:fillRect/>
          </a:stretch>
        </p:blipFill>
        <p:spPr>
          <a:xfrm>
            <a:off x="856610" y="877860"/>
            <a:ext cx="5152304" cy="5102279"/>
          </a:xfrm>
          <a:prstGeom prst="rect">
            <a:avLst/>
          </a:prstGeom>
        </p:spPr>
      </p:pic>
      <p:sp>
        <p:nvSpPr>
          <p:cNvPr id="8" name="Tekstvak 3">
            <a:extLst>
              <a:ext uri="{FF2B5EF4-FFF2-40B4-BE49-F238E27FC236}">
                <a16:creationId xmlns:a16="http://schemas.microsoft.com/office/drawing/2014/main" id="{78A1EED1-8D0B-81B2-AD1D-E1D6C16A7BBA}"/>
              </a:ext>
            </a:extLst>
          </p:cNvPr>
          <p:cNvSpPr txBox="1"/>
          <p:nvPr/>
        </p:nvSpPr>
        <p:spPr>
          <a:xfrm>
            <a:off x="6452186" y="3425948"/>
            <a:ext cx="1908228" cy="721546"/>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nl-NL" sz="3600" b="1">
                <a:solidFill>
                  <a:schemeClr val="bg1"/>
                </a:solidFill>
                <a:latin typeface="Nunito"/>
              </a:rPr>
              <a:t>Energie</a:t>
            </a:r>
            <a:endParaRPr lang="nl-NL"/>
          </a:p>
        </p:txBody>
      </p:sp>
      <p:sp>
        <p:nvSpPr>
          <p:cNvPr id="9" name="Tekstvak 1">
            <a:extLst>
              <a:ext uri="{FF2B5EF4-FFF2-40B4-BE49-F238E27FC236}">
                <a16:creationId xmlns:a16="http://schemas.microsoft.com/office/drawing/2014/main" id="{6447D04E-445C-3F0D-2F8B-2E2B6917B309}"/>
              </a:ext>
            </a:extLst>
          </p:cNvPr>
          <p:cNvSpPr txBox="1"/>
          <p:nvPr/>
        </p:nvSpPr>
        <p:spPr>
          <a:xfrm>
            <a:off x="6452186" y="4371563"/>
            <a:ext cx="4854808" cy="1940957"/>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nl-NL" sz="3600" dirty="0">
                <a:solidFill>
                  <a:schemeClr val="bg1"/>
                </a:solidFill>
                <a:latin typeface="Nunito"/>
              </a:rPr>
              <a:t>Hoe gebruiken we energie op de juiste </a:t>
            </a:r>
            <a:r>
              <a:rPr lang="nl-NL" sz="3600">
                <a:solidFill>
                  <a:schemeClr val="bg1"/>
                </a:solidFill>
                <a:latin typeface="Nunito"/>
              </a:rPr>
              <a:t>manier?</a:t>
            </a:r>
          </a:p>
        </p:txBody>
      </p:sp>
      <p:pic>
        <p:nvPicPr>
          <p:cNvPr id="11" name="Graphic 10">
            <a:extLst>
              <a:ext uri="{FF2B5EF4-FFF2-40B4-BE49-F238E27FC236}">
                <a16:creationId xmlns:a16="http://schemas.microsoft.com/office/drawing/2014/main" id="{33DBC6C9-AA2B-AF21-642B-AEEC47A1D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8636" y="3425850"/>
            <a:ext cx="752100" cy="719443"/>
          </a:xfrm>
          <a:prstGeom prst="rect">
            <a:avLst/>
          </a:prstGeom>
        </p:spPr>
      </p:pic>
    </p:spTree>
    <p:extLst>
      <p:ext uri="{BB962C8B-B14F-4D97-AF65-F5344CB8AC3E}">
        <p14:creationId xmlns:p14="http://schemas.microsoft.com/office/powerpoint/2010/main" val="2990012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a:extLst>
            <a:ext uri="{FF2B5EF4-FFF2-40B4-BE49-F238E27FC236}">
              <a16:creationId xmlns:a16="http://schemas.microsoft.com/office/drawing/2014/main" id="{C6DE45EE-F388-DE7C-CE34-BB35E246FEC1}"/>
            </a:ext>
          </a:extLst>
        </p:cNvPr>
        <p:cNvGrpSpPr/>
        <p:nvPr/>
      </p:nvGrpSpPr>
      <p:grpSpPr>
        <a:xfrm>
          <a:off x="0" y="0"/>
          <a:ext cx="0" cy="0"/>
          <a:chOff x="0" y="0"/>
          <a:chExt cx="0" cy="0"/>
        </a:xfrm>
      </p:grpSpPr>
      <p:pic>
        <p:nvPicPr>
          <p:cNvPr id="14" name="Afbeelding 13" descr="Afbeelding met clipart, emoticon, Tekenfilm, smiley&#10;&#10;Door AI gegenereerde inhoud is mogelijk onjuist.">
            <a:extLst>
              <a:ext uri="{FF2B5EF4-FFF2-40B4-BE49-F238E27FC236}">
                <a16:creationId xmlns:a16="http://schemas.microsoft.com/office/drawing/2014/main" id="{B93169C4-1595-56E8-8E95-86D0E0FEC758}"/>
              </a:ext>
            </a:extLst>
          </p:cNvPr>
          <p:cNvPicPr>
            <a:picLocks noChangeAspect="1"/>
          </p:cNvPicPr>
          <p:nvPr/>
        </p:nvPicPr>
        <p:blipFill>
          <a:blip r:embed="rId2"/>
          <a:stretch>
            <a:fillRect/>
          </a:stretch>
        </p:blipFill>
        <p:spPr>
          <a:xfrm>
            <a:off x="760748" y="1016311"/>
            <a:ext cx="2429041" cy="4823136"/>
          </a:xfrm>
          <a:prstGeom prst="rect">
            <a:avLst/>
          </a:prstGeom>
        </p:spPr>
      </p:pic>
      <p:sp>
        <p:nvSpPr>
          <p:cNvPr id="7" name="Afgeronde rechthoek 17">
            <a:extLst>
              <a:ext uri="{FF2B5EF4-FFF2-40B4-BE49-F238E27FC236}">
                <a16:creationId xmlns:a16="http://schemas.microsoft.com/office/drawing/2014/main" id="{3F3D3D12-C510-E086-C517-AA38AE43A800}"/>
              </a:ext>
            </a:extLst>
          </p:cNvPr>
          <p:cNvSpPr/>
          <p:nvPr/>
        </p:nvSpPr>
        <p:spPr>
          <a:xfrm rot="10800000" flipV="1">
            <a:off x="3739416" y="2388352"/>
            <a:ext cx="8015612" cy="296741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2800" b="1" dirty="0">
                <a:solidFill>
                  <a:srgbClr val="000000"/>
                </a:solidFill>
                <a:latin typeface="Nunito"/>
              </a:rPr>
              <a:t>Evaluatie:</a:t>
            </a:r>
            <a:endParaRPr lang="nl-NL" dirty="0"/>
          </a:p>
          <a:p>
            <a:pPr marL="457200" indent="-457200">
              <a:buFont typeface="Arial"/>
              <a:buChar char="•"/>
            </a:pPr>
            <a:r>
              <a:rPr lang="nl-NL" sz="2800" dirty="0">
                <a:solidFill>
                  <a:srgbClr val="000000"/>
                </a:solidFill>
                <a:latin typeface="Nunito"/>
              </a:rPr>
              <a:t>Wat viel jullie op?</a:t>
            </a:r>
          </a:p>
          <a:p>
            <a:pPr marL="457200" indent="-457200">
              <a:buFont typeface="Arial"/>
              <a:buChar char="•"/>
            </a:pPr>
            <a:r>
              <a:rPr lang="nl-NL" sz="2800" dirty="0">
                <a:solidFill>
                  <a:srgbClr val="000000"/>
                </a:solidFill>
                <a:latin typeface="Nunito"/>
              </a:rPr>
              <a:t>Wat wist je al? </a:t>
            </a:r>
          </a:p>
          <a:p>
            <a:pPr marL="457200" indent="-457200">
              <a:buFont typeface="Arial"/>
              <a:buChar char="•"/>
            </a:pPr>
            <a:r>
              <a:rPr lang="nl-NL" sz="2800" dirty="0">
                <a:solidFill>
                  <a:srgbClr val="000000"/>
                </a:solidFill>
                <a:latin typeface="Nunito"/>
              </a:rPr>
              <a:t>Wat was nieuw voor je? </a:t>
            </a:r>
          </a:p>
          <a:p>
            <a:pPr marL="457200" indent="-457200">
              <a:buFont typeface="Arial"/>
              <a:buChar char="•"/>
            </a:pPr>
            <a:r>
              <a:rPr lang="nl-NL" sz="2800" dirty="0">
                <a:solidFill>
                  <a:srgbClr val="000000"/>
                </a:solidFill>
                <a:latin typeface="Nunito"/>
              </a:rPr>
              <a:t>Wat heb je geleerd van de experimenten? </a:t>
            </a:r>
            <a:endParaRPr lang="nl-NL" dirty="0"/>
          </a:p>
        </p:txBody>
      </p:sp>
    </p:spTree>
    <p:extLst>
      <p:ext uri="{BB962C8B-B14F-4D97-AF65-F5344CB8AC3E}">
        <p14:creationId xmlns:p14="http://schemas.microsoft.com/office/powerpoint/2010/main" val="259624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4A5D7006-7F0C-1474-9A4B-FEB237241B7E}"/>
              </a:ext>
            </a:extLst>
          </p:cNvPr>
          <p:cNvSpPr/>
          <p:nvPr/>
        </p:nvSpPr>
        <p:spPr>
          <a:xfrm rot="10800000" flipV="1">
            <a:off x="666563" y="1322023"/>
            <a:ext cx="11160000" cy="1287320"/>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a:solidFill>
                  <a:schemeClr val="tx1"/>
                </a:solidFill>
                <a:latin typeface="Nunito"/>
              </a:rPr>
              <a:t>Hoe gaat het met het energiegebruik op jullie school? Onderzoek de drie thema’s: </a:t>
            </a:r>
            <a:endParaRPr lang="nl-NL" b="1">
              <a:solidFill>
                <a:schemeClr val="tx1"/>
              </a:solidFill>
              <a:latin typeface="Nunito"/>
            </a:endParaRPr>
          </a:p>
        </p:txBody>
      </p:sp>
      <p:sp>
        <p:nvSpPr>
          <p:cNvPr id="22" name="Rectangle 19">
            <a:extLst>
              <a:ext uri="{FF2B5EF4-FFF2-40B4-BE49-F238E27FC236}">
                <a16:creationId xmlns:a16="http://schemas.microsoft.com/office/drawing/2014/main" id="{9A648FC5-EB13-1B61-76C1-DCE49999CAE9}"/>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3A4D317-045C-B025-6781-29FFF09551B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Afgeronde rechthoek 17">
            <a:extLst>
              <a:ext uri="{FF2B5EF4-FFF2-40B4-BE49-F238E27FC236}">
                <a16:creationId xmlns:a16="http://schemas.microsoft.com/office/drawing/2014/main" id="{25D0789B-C42E-E764-C56B-EA4D073A562A}"/>
              </a:ext>
            </a:extLst>
          </p:cNvPr>
          <p:cNvSpPr/>
          <p:nvPr/>
        </p:nvSpPr>
        <p:spPr>
          <a:xfrm rot="10800000" flipV="1">
            <a:off x="602116" y="427274"/>
            <a:ext cx="5238886" cy="770214"/>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a:solidFill>
                  <a:schemeClr val="tx1"/>
                </a:solidFill>
                <a:latin typeface="Nunito"/>
              </a:rPr>
              <a:t>Tijd voor onderzoek!</a:t>
            </a:r>
            <a:endParaRPr lang="en-US" sz="3600" b="1" err="1">
              <a:solidFill>
                <a:schemeClr val="tx1"/>
              </a:solidFill>
              <a:latin typeface="Nunito"/>
            </a:endParaRPr>
          </a:p>
        </p:txBody>
      </p:sp>
      <p:grpSp>
        <p:nvGrpSpPr>
          <p:cNvPr id="11" name="Groep 10">
            <a:extLst>
              <a:ext uri="{FF2B5EF4-FFF2-40B4-BE49-F238E27FC236}">
                <a16:creationId xmlns:a16="http://schemas.microsoft.com/office/drawing/2014/main" id="{B55613D4-2AC0-AED0-D728-1B8FBFF8B0D6}"/>
              </a:ext>
            </a:extLst>
          </p:cNvPr>
          <p:cNvGrpSpPr/>
          <p:nvPr/>
        </p:nvGrpSpPr>
        <p:grpSpPr>
          <a:xfrm>
            <a:off x="4830725" y="3027064"/>
            <a:ext cx="2652420" cy="3417211"/>
            <a:chOff x="4998623" y="3020410"/>
            <a:chExt cx="2652420" cy="3417211"/>
          </a:xfrm>
        </p:grpSpPr>
        <p:pic>
          <p:nvPicPr>
            <p:cNvPr id="7" name="Graphic 6" descr="Windturbines met effen opvulling">
              <a:extLst>
                <a:ext uri="{FF2B5EF4-FFF2-40B4-BE49-F238E27FC236}">
                  <a16:creationId xmlns:a16="http://schemas.microsoft.com/office/drawing/2014/main" id="{A7FC8B04-5C1F-5C66-0946-F0287662A8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1191" y="3973106"/>
              <a:ext cx="1990201" cy="1944997"/>
            </a:xfrm>
            <a:prstGeom prst="rect">
              <a:avLst/>
            </a:prstGeom>
          </p:spPr>
        </p:pic>
        <p:sp>
          <p:nvSpPr>
            <p:cNvPr id="5" name="Afgeronde rechthoek 17">
              <a:extLst>
                <a:ext uri="{FF2B5EF4-FFF2-40B4-BE49-F238E27FC236}">
                  <a16:creationId xmlns:a16="http://schemas.microsoft.com/office/drawing/2014/main" id="{E6261D3A-EAE5-399E-40A1-6C74F2405D78}"/>
                </a:ext>
              </a:extLst>
            </p:cNvPr>
            <p:cNvSpPr/>
            <p:nvPr/>
          </p:nvSpPr>
          <p:spPr>
            <a:xfrm rot="10800000" flipV="1">
              <a:off x="6025386" y="3020410"/>
              <a:ext cx="59872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a:solidFill>
                    <a:schemeClr val="tx1"/>
                  </a:solidFill>
                  <a:latin typeface="Nunito"/>
                </a:rPr>
                <a:t>2</a:t>
              </a:r>
              <a:endParaRPr lang="en-US" sz="3600" b="1" err="1">
                <a:solidFill>
                  <a:schemeClr val="tx1"/>
                </a:solidFill>
                <a:latin typeface="Nunito"/>
              </a:endParaRPr>
            </a:p>
          </p:txBody>
        </p:sp>
        <p:sp>
          <p:nvSpPr>
            <p:cNvPr id="9" name="Afgeronde rechthoek 17">
              <a:extLst>
                <a:ext uri="{FF2B5EF4-FFF2-40B4-BE49-F238E27FC236}">
                  <a16:creationId xmlns:a16="http://schemas.microsoft.com/office/drawing/2014/main" id="{C72889AA-4970-8FEB-7CCF-204055FF0807}"/>
                </a:ext>
              </a:extLst>
            </p:cNvPr>
            <p:cNvSpPr/>
            <p:nvPr/>
          </p:nvSpPr>
          <p:spPr>
            <a:xfrm rot="10800000" flipV="1">
              <a:off x="4998623" y="5392588"/>
              <a:ext cx="2652420"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a:solidFill>
                    <a:schemeClr val="tx1"/>
                  </a:solidFill>
                  <a:latin typeface="Nunito"/>
                </a:rPr>
                <a:t>Is de energie duurzaam?</a:t>
              </a:r>
              <a:endParaRPr lang="en-US" sz="2800" b="1" err="1">
                <a:solidFill>
                  <a:schemeClr val="tx1"/>
                </a:solidFill>
                <a:latin typeface="Nunito"/>
              </a:endParaRPr>
            </a:p>
          </p:txBody>
        </p:sp>
      </p:grpSp>
      <p:grpSp>
        <p:nvGrpSpPr>
          <p:cNvPr id="12" name="Groep 11">
            <a:extLst>
              <a:ext uri="{FF2B5EF4-FFF2-40B4-BE49-F238E27FC236}">
                <a16:creationId xmlns:a16="http://schemas.microsoft.com/office/drawing/2014/main" id="{4D01552B-DCFB-2769-A563-0560B0877970}"/>
              </a:ext>
            </a:extLst>
          </p:cNvPr>
          <p:cNvGrpSpPr/>
          <p:nvPr/>
        </p:nvGrpSpPr>
        <p:grpSpPr>
          <a:xfrm>
            <a:off x="8121793" y="2994776"/>
            <a:ext cx="3591661" cy="3445527"/>
            <a:chOff x="8005556" y="2946344"/>
            <a:chExt cx="3591661" cy="3445527"/>
          </a:xfrm>
        </p:grpSpPr>
        <p:sp>
          <p:nvSpPr>
            <p:cNvPr id="6" name="Afgeronde rechthoek 17">
              <a:extLst>
                <a:ext uri="{FF2B5EF4-FFF2-40B4-BE49-F238E27FC236}">
                  <a16:creationId xmlns:a16="http://schemas.microsoft.com/office/drawing/2014/main" id="{F2751DA3-9DC8-7A7C-BA84-2EEB59A94986}"/>
                </a:ext>
              </a:extLst>
            </p:cNvPr>
            <p:cNvSpPr/>
            <p:nvPr/>
          </p:nvSpPr>
          <p:spPr>
            <a:xfrm rot="10800000" flipV="1">
              <a:off x="10732600" y="3107190"/>
              <a:ext cx="598728"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a:solidFill>
                    <a:schemeClr val="tx1"/>
                  </a:solidFill>
                  <a:latin typeface="Nunito"/>
                </a:rPr>
                <a:t>3</a:t>
              </a:r>
              <a:endParaRPr lang="en-US" sz="3600" b="1" err="1">
                <a:solidFill>
                  <a:schemeClr val="tx1"/>
                </a:solidFill>
                <a:latin typeface="Nunito"/>
              </a:endParaRPr>
            </a:p>
          </p:txBody>
        </p:sp>
        <p:sp>
          <p:nvSpPr>
            <p:cNvPr id="10" name="Afgeronde rechthoek 17">
              <a:extLst>
                <a:ext uri="{FF2B5EF4-FFF2-40B4-BE49-F238E27FC236}">
                  <a16:creationId xmlns:a16="http://schemas.microsoft.com/office/drawing/2014/main" id="{956BC360-24B9-4367-9EC6-8DC687A0CADB}"/>
                </a:ext>
              </a:extLst>
            </p:cNvPr>
            <p:cNvSpPr/>
            <p:nvPr/>
          </p:nvSpPr>
          <p:spPr>
            <a:xfrm rot="10800000" flipV="1">
              <a:off x="8005556" y="4787990"/>
              <a:ext cx="3591661" cy="1603881"/>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a:solidFill>
                    <a:schemeClr val="tx1"/>
                  </a:solidFill>
                  <a:latin typeface="Nunito"/>
                </a:rPr>
                <a:t>Wordt de energie slim gebruikt? </a:t>
              </a:r>
              <a:endParaRPr lang="en-US">
                <a:solidFill>
                  <a:schemeClr val="tx1"/>
                </a:solidFill>
              </a:endParaRPr>
            </a:p>
          </p:txBody>
        </p:sp>
        <p:pic>
          <p:nvPicPr>
            <p:cNvPr id="14" name="Graphic 13" descr="Telraam met effen opvulling">
              <a:extLst>
                <a:ext uri="{FF2B5EF4-FFF2-40B4-BE49-F238E27FC236}">
                  <a16:creationId xmlns:a16="http://schemas.microsoft.com/office/drawing/2014/main" id="{B30D05DC-4C41-A8A2-6438-47BE06488D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5268" y="2946344"/>
              <a:ext cx="2132269" cy="2125812"/>
            </a:xfrm>
            <a:prstGeom prst="rect">
              <a:avLst/>
            </a:prstGeom>
          </p:spPr>
        </p:pic>
      </p:grpSp>
      <p:grpSp>
        <p:nvGrpSpPr>
          <p:cNvPr id="3" name="Groep 2">
            <a:extLst>
              <a:ext uri="{FF2B5EF4-FFF2-40B4-BE49-F238E27FC236}">
                <a16:creationId xmlns:a16="http://schemas.microsoft.com/office/drawing/2014/main" id="{094726A9-6ACA-C621-DA2D-56841B9FE597}"/>
              </a:ext>
            </a:extLst>
          </p:cNvPr>
          <p:cNvGrpSpPr/>
          <p:nvPr/>
        </p:nvGrpSpPr>
        <p:grpSpPr>
          <a:xfrm>
            <a:off x="763107" y="3162674"/>
            <a:ext cx="3372100" cy="3280045"/>
            <a:chOff x="763107" y="3162674"/>
            <a:chExt cx="3372100" cy="3280045"/>
          </a:xfrm>
        </p:grpSpPr>
        <p:sp>
          <p:nvSpPr>
            <p:cNvPr id="2" name="Afgeronde rechthoek 17">
              <a:extLst>
                <a:ext uri="{FF2B5EF4-FFF2-40B4-BE49-F238E27FC236}">
                  <a16:creationId xmlns:a16="http://schemas.microsoft.com/office/drawing/2014/main" id="{1218CAD7-AAE3-92A2-46D3-2D8E167BC8C6}"/>
                </a:ext>
              </a:extLst>
            </p:cNvPr>
            <p:cNvSpPr/>
            <p:nvPr/>
          </p:nvSpPr>
          <p:spPr>
            <a:xfrm rot="10800000" flipV="1">
              <a:off x="798529" y="3636089"/>
              <a:ext cx="585233"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a:solidFill>
                    <a:schemeClr val="tx1"/>
                  </a:solidFill>
                  <a:latin typeface="Nunito"/>
                </a:rPr>
                <a:t>1</a:t>
              </a:r>
              <a:endParaRPr lang="en-US" sz="3600" b="1" err="1">
                <a:solidFill>
                  <a:schemeClr val="tx1"/>
                </a:solidFill>
                <a:latin typeface="Nunito"/>
              </a:endParaRPr>
            </a:p>
          </p:txBody>
        </p:sp>
        <p:sp>
          <p:nvSpPr>
            <p:cNvPr id="8" name="Afgeronde rechthoek 17">
              <a:extLst>
                <a:ext uri="{FF2B5EF4-FFF2-40B4-BE49-F238E27FC236}">
                  <a16:creationId xmlns:a16="http://schemas.microsoft.com/office/drawing/2014/main" id="{237E8ACE-3C29-ADDE-0BBB-39ECE75B202F}"/>
                </a:ext>
              </a:extLst>
            </p:cNvPr>
            <p:cNvSpPr/>
            <p:nvPr/>
          </p:nvSpPr>
          <p:spPr>
            <a:xfrm rot="10800000" flipV="1">
              <a:off x="763107" y="4827545"/>
              <a:ext cx="3372100" cy="1615174"/>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a:solidFill>
                    <a:schemeClr val="tx1"/>
                  </a:solidFill>
                  <a:latin typeface="Nunito"/>
                </a:rPr>
                <a:t>Wordt er energie bespaard?</a:t>
              </a:r>
              <a:endParaRPr lang="en-US" sz="2800" b="1">
                <a:solidFill>
                  <a:schemeClr val="tx1"/>
                </a:solidFill>
                <a:latin typeface="Nunito"/>
              </a:endParaRPr>
            </a:p>
          </p:txBody>
        </p:sp>
        <p:pic>
          <p:nvPicPr>
            <p:cNvPr id="17" name="Graphic 16" descr="Staafdiagram met dalende lijn met effen opvulling">
              <a:extLst>
                <a:ext uri="{FF2B5EF4-FFF2-40B4-BE49-F238E27FC236}">
                  <a16:creationId xmlns:a16="http://schemas.microsoft.com/office/drawing/2014/main" id="{A975DACB-324A-1647-A23B-5855F89413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6582" y="3162674"/>
              <a:ext cx="2143744" cy="2143744"/>
            </a:xfrm>
            <a:prstGeom prst="rect">
              <a:avLst/>
            </a:prstGeom>
          </p:spPr>
        </p:pic>
      </p:grpSp>
    </p:spTree>
    <p:extLst>
      <p:ext uri="{BB962C8B-B14F-4D97-AF65-F5344CB8AC3E}">
        <p14:creationId xmlns:p14="http://schemas.microsoft.com/office/powerpoint/2010/main" val="14918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Shape 360"/>
        <p:cNvGrpSpPr/>
        <p:nvPr/>
      </p:nvGrpSpPr>
      <p:grpSpPr>
        <a:xfrm>
          <a:off x="0" y="0"/>
          <a:ext cx="0" cy="0"/>
          <a:chOff x="0" y="0"/>
          <a:chExt cx="0" cy="0"/>
        </a:xfrm>
      </p:grpSpPr>
      <p:pic>
        <p:nvPicPr>
          <p:cNvPr id="2" name="Afbeelding 1" descr="Afbeelding met tekst, schermopname, Lettertype, nummer&#10;&#10;Door AI gegenereerde inhoud is mogelijk onjuist.">
            <a:extLst>
              <a:ext uri="{FF2B5EF4-FFF2-40B4-BE49-F238E27FC236}">
                <a16:creationId xmlns:a16="http://schemas.microsoft.com/office/drawing/2014/main" id="{9B3A2799-B1D2-7DE3-0BB2-21029E9700EC}"/>
              </a:ext>
            </a:extLst>
          </p:cNvPr>
          <p:cNvPicPr>
            <a:picLocks noChangeAspect="1"/>
          </p:cNvPicPr>
          <p:nvPr/>
        </p:nvPicPr>
        <p:blipFill>
          <a:blip r:embed="rId4"/>
          <a:stretch>
            <a:fillRect/>
          </a:stretch>
        </p:blipFill>
        <p:spPr>
          <a:xfrm>
            <a:off x="-2037" y="0"/>
            <a:ext cx="5980074" cy="6858000"/>
          </a:xfrm>
          <a:prstGeom prst="rect">
            <a:avLst/>
          </a:prstGeom>
        </p:spPr>
      </p:pic>
      <p:sp>
        <p:nvSpPr>
          <p:cNvPr id="3" name="Afgeronde rechthoek 17">
            <a:extLst>
              <a:ext uri="{FF2B5EF4-FFF2-40B4-BE49-F238E27FC236}">
                <a16:creationId xmlns:a16="http://schemas.microsoft.com/office/drawing/2014/main" id="{DFD2D5D0-07F3-0DAF-C7D2-ACAF672D59CB}"/>
              </a:ext>
            </a:extLst>
          </p:cNvPr>
          <p:cNvSpPr/>
          <p:nvPr/>
        </p:nvSpPr>
        <p:spPr>
          <a:xfrm rot="10800000" flipV="1">
            <a:off x="4827149" y="1500674"/>
            <a:ext cx="7148682" cy="3860325"/>
          </a:xfrm>
          <a:prstGeom prst="roundRect">
            <a:avLst>
              <a:gd name="adj" fmla="val 35785"/>
            </a:avLst>
          </a:prstGeom>
          <a:solidFill>
            <a:srgbClr val="FFC1C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742950" indent="-742950">
              <a:buAutoNum type="arabicPeriod"/>
            </a:pPr>
            <a:endParaRPr lang="nl-NL" sz="2400">
              <a:solidFill>
                <a:srgbClr val="000000"/>
              </a:solidFill>
              <a:latin typeface="Nunito"/>
            </a:endParaRPr>
          </a:p>
          <a:p>
            <a:pPr marL="742950" indent="-742950">
              <a:buAutoNum type="arabicPeriod"/>
            </a:pPr>
            <a:r>
              <a:rPr lang="nl-NL" sz="2400" dirty="0">
                <a:solidFill>
                  <a:srgbClr val="000000"/>
                </a:solidFill>
                <a:latin typeface="Nunito"/>
              </a:rPr>
              <a:t>Neem een bingokaart. </a:t>
            </a:r>
          </a:p>
          <a:p>
            <a:pPr marL="742950" indent="-742950">
              <a:buAutoNum type="arabicPeriod"/>
            </a:pPr>
            <a:r>
              <a:rPr lang="nl-NL" sz="2400" dirty="0">
                <a:solidFill>
                  <a:srgbClr val="000000"/>
                </a:solidFill>
                <a:latin typeface="Nunito"/>
              </a:rPr>
              <a:t>Loop met je groepje door de school en kruis aan welke maatregelen je tegenkomt. </a:t>
            </a:r>
            <a:endParaRPr lang="en-US" sz="2400" dirty="0">
              <a:solidFill>
                <a:srgbClr val="000000"/>
              </a:solidFill>
              <a:latin typeface="Nunito"/>
            </a:endParaRPr>
          </a:p>
          <a:p>
            <a:pPr marL="742950" indent="-742950">
              <a:buAutoNum type="arabicPeriod"/>
            </a:pPr>
            <a:r>
              <a:rPr lang="en-US" sz="2400" dirty="0" err="1">
                <a:solidFill>
                  <a:srgbClr val="000000"/>
                </a:solidFill>
                <a:latin typeface="Nunito"/>
              </a:rPr>
              <a:t>Presenteer</a:t>
            </a:r>
            <a:r>
              <a:rPr lang="en-US" sz="2400" dirty="0">
                <a:solidFill>
                  <a:srgbClr val="000000"/>
                </a:solidFill>
                <a:latin typeface="Nunito"/>
              </a:rPr>
              <a:t> je </a:t>
            </a:r>
            <a:r>
              <a:rPr lang="en-US" sz="2400" dirty="0" err="1">
                <a:solidFill>
                  <a:srgbClr val="000000"/>
                </a:solidFill>
                <a:latin typeface="Nunito"/>
              </a:rPr>
              <a:t>resultaten</a:t>
            </a:r>
            <a:r>
              <a:rPr lang="en-US" sz="2400" dirty="0">
                <a:solidFill>
                  <a:srgbClr val="000000"/>
                </a:solidFill>
                <a:latin typeface="Nunito"/>
              </a:rPr>
              <a:t> in de </a:t>
            </a:r>
            <a:r>
              <a:rPr lang="en-US" sz="2400" dirty="0" err="1">
                <a:solidFill>
                  <a:srgbClr val="000000"/>
                </a:solidFill>
                <a:latin typeface="Nunito"/>
              </a:rPr>
              <a:t>groep</a:t>
            </a:r>
            <a:r>
              <a:rPr lang="en-US" sz="2400" dirty="0">
                <a:solidFill>
                  <a:srgbClr val="000000"/>
                </a:solidFill>
                <a:latin typeface="Nunito"/>
              </a:rPr>
              <a:t>. </a:t>
            </a:r>
            <a:endParaRPr lang="nl-NL" sz="2400" dirty="0">
              <a:solidFill>
                <a:srgbClr val="000000"/>
              </a:solidFill>
              <a:latin typeface="Nunito"/>
            </a:endParaRPr>
          </a:p>
          <a:p>
            <a:pPr marL="742950" indent="-742950">
              <a:buAutoNum type="arabicPeriod"/>
            </a:pPr>
            <a:endParaRPr lang="en-US" sz="2800">
              <a:solidFill>
                <a:schemeClr val="tx1"/>
              </a:solidFill>
              <a:latin typeface="Nunito"/>
            </a:endParaRPr>
          </a:p>
        </p:txBody>
      </p:sp>
    </p:spTree>
    <p:extLst>
      <p:ext uri="{BB962C8B-B14F-4D97-AF65-F5344CB8AC3E}">
        <p14:creationId xmlns:p14="http://schemas.microsoft.com/office/powerpoint/2010/main" val="138329293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1C2"/>
        </a:solidFill>
        <a:effectLst/>
      </p:bgPr>
    </p:bg>
    <p:spTree>
      <p:nvGrpSpPr>
        <p:cNvPr id="1" name="">
          <a:extLst>
            <a:ext uri="{FF2B5EF4-FFF2-40B4-BE49-F238E27FC236}">
              <a16:creationId xmlns:a16="http://schemas.microsoft.com/office/drawing/2014/main" id="{D800FED8-FBE5-D74B-BAEA-B9C1641F8E69}"/>
            </a:ext>
          </a:extLst>
        </p:cNvPr>
        <p:cNvGrpSpPr/>
        <p:nvPr/>
      </p:nvGrpSpPr>
      <p:grpSpPr>
        <a:xfrm>
          <a:off x="0" y="0"/>
          <a:ext cx="0" cy="0"/>
          <a:chOff x="0" y="0"/>
          <a:chExt cx="0" cy="0"/>
        </a:xfrm>
      </p:grpSpPr>
      <p:sp>
        <p:nvSpPr>
          <p:cNvPr id="6" name="Afgeronde rechthoek 17">
            <a:extLst>
              <a:ext uri="{FF2B5EF4-FFF2-40B4-BE49-F238E27FC236}">
                <a16:creationId xmlns:a16="http://schemas.microsoft.com/office/drawing/2014/main" id="{D221FAC9-73E2-8D2A-02A6-78B98F3481E1}"/>
              </a:ext>
            </a:extLst>
          </p:cNvPr>
          <p:cNvSpPr/>
          <p:nvPr/>
        </p:nvSpPr>
        <p:spPr>
          <a:xfrm rot="10800000" flipV="1">
            <a:off x="2189956" y="1853414"/>
            <a:ext cx="7073787" cy="1575586"/>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3200">
                <a:solidFill>
                  <a:srgbClr val="000000"/>
                </a:solidFill>
                <a:latin typeface="Nunito"/>
              </a:rPr>
              <a:t>Wat </a:t>
            </a:r>
            <a:r>
              <a:rPr lang="en-US" sz="3200" err="1">
                <a:solidFill>
                  <a:srgbClr val="000000"/>
                </a:solidFill>
                <a:latin typeface="Nunito"/>
              </a:rPr>
              <a:t>gaat</a:t>
            </a:r>
            <a:r>
              <a:rPr lang="en-US" sz="3200">
                <a:solidFill>
                  <a:srgbClr val="000000"/>
                </a:solidFill>
                <a:latin typeface="Nunito"/>
              </a:rPr>
              <a:t> er al </a:t>
            </a:r>
            <a:r>
              <a:rPr lang="en-US" sz="3200" err="1">
                <a:solidFill>
                  <a:srgbClr val="000000"/>
                </a:solidFill>
                <a:latin typeface="Nunito"/>
              </a:rPr>
              <a:t>goed</a:t>
            </a:r>
            <a:r>
              <a:rPr lang="en-US" sz="3200">
                <a:solidFill>
                  <a:srgbClr val="000000"/>
                </a:solidFill>
                <a:latin typeface="Nunito"/>
              </a:rPr>
              <a:t>? </a:t>
            </a:r>
          </a:p>
          <a:p>
            <a:r>
              <a:rPr lang="en-US" sz="3200">
                <a:solidFill>
                  <a:srgbClr val="000000"/>
                </a:solidFill>
                <a:latin typeface="Nunito"/>
              </a:rPr>
              <a:t>Wat </a:t>
            </a:r>
            <a:r>
              <a:rPr lang="en-US" sz="3200" err="1">
                <a:solidFill>
                  <a:srgbClr val="000000"/>
                </a:solidFill>
                <a:latin typeface="Nunito"/>
              </a:rPr>
              <a:t>kan</a:t>
            </a:r>
            <a:r>
              <a:rPr lang="en-US" sz="3200">
                <a:solidFill>
                  <a:srgbClr val="000000"/>
                </a:solidFill>
                <a:latin typeface="Nunito"/>
              </a:rPr>
              <a:t> er </a:t>
            </a:r>
            <a:r>
              <a:rPr lang="en-US" sz="3200" err="1">
                <a:solidFill>
                  <a:srgbClr val="000000"/>
                </a:solidFill>
                <a:latin typeface="Nunito"/>
              </a:rPr>
              <a:t>beter</a:t>
            </a:r>
            <a:r>
              <a:rPr lang="en-US" sz="3200">
                <a:solidFill>
                  <a:srgbClr val="000000"/>
                </a:solidFill>
                <a:latin typeface="Nunito"/>
              </a:rPr>
              <a:t> of mist er </a:t>
            </a:r>
            <a:r>
              <a:rPr lang="en-US" sz="3200" err="1">
                <a:solidFill>
                  <a:srgbClr val="000000"/>
                </a:solidFill>
                <a:latin typeface="Nunito"/>
              </a:rPr>
              <a:t>nog</a:t>
            </a:r>
            <a:r>
              <a:rPr lang="en-US" sz="3200">
                <a:solidFill>
                  <a:srgbClr val="000000"/>
                </a:solidFill>
                <a:latin typeface="Nunito"/>
              </a:rPr>
              <a:t>?</a:t>
            </a:r>
          </a:p>
        </p:txBody>
      </p:sp>
      <p:pic>
        <p:nvPicPr>
          <p:cNvPr id="3" name="Afbeelding 14" descr="Afbeelding met emoticon, smiley, tekenfilm, clipart&#10;&#10;Door AI gegenereerde inhoud is mogelijk onjuist.">
            <a:extLst>
              <a:ext uri="{FF2B5EF4-FFF2-40B4-BE49-F238E27FC236}">
                <a16:creationId xmlns:a16="http://schemas.microsoft.com/office/drawing/2014/main" id="{FF172CC9-7A50-C738-68E6-8A9F13210C86}"/>
              </a:ext>
            </a:extLst>
          </p:cNvPr>
          <p:cNvPicPr>
            <a:picLocks noChangeAspect="1"/>
          </p:cNvPicPr>
          <p:nvPr/>
        </p:nvPicPr>
        <p:blipFill>
          <a:blip r:embed="rId2"/>
          <a:stretch>
            <a:fillRect/>
          </a:stretch>
        </p:blipFill>
        <p:spPr>
          <a:xfrm rot="21220459">
            <a:off x="472294" y="2379811"/>
            <a:ext cx="1952790" cy="2098194"/>
          </a:xfrm>
          <a:prstGeom prst="rect">
            <a:avLst/>
          </a:prstGeom>
        </p:spPr>
      </p:pic>
      <p:pic>
        <p:nvPicPr>
          <p:cNvPr id="5" name="Graphic 4" descr="Terug met effen opvulling">
            <a:extLst>
              <a:ext uri="{FF2B5EF4-FFF2-40B4-BE49-F238E27FC236}">
                <a16:creationId xmlns:a16="http://schemas.microsoft.com/office/drawing/2014/main" id="{9CEC4F0A-E288-99D7-AB40-AF468D6B13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055067">
            <a:off x="7987786" y="2997810"/>
            <a:ext cx="1500495" cy="1487689"/>
          </a:xfrm>
          <a:prstGeom prst="rect">
            <a:avLst/>
          </a:prstGeom>
        </p:spPr>
      </p:pic>
      <p:sp>
        <p:nvSpPr>
          <p:cNvPr id="7" name="Afgeronde rechthoek 17">
            <a:extLst>
              <a:ext uri="{FF2B5EF4-FFF2-40B4-BE49-F238E27FC236}">
                <a16:creationId xmlns:a16="http://schemas.microsoft.com/office/drawing/2014/main" id="{514C6451-8C06-262C-D0A5-B3A92F96700B}"/>
              </a:ext>
            </a:extLst>
          </p:cNvPr>
          <p:cNvSpPr/>
          <p:nvPr/>
        </p:nvSpPr>
        <p:spPr>
          <a:xfrm rot="10800000" flipV="1">
            <a:off x="5244359" y="4506968"/>
            <a:ext cx="6072302" cy="1575586"/>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3200" err="1">
                <a:solidFill>
                  <a:srgbClr val="000000"/>
                </a:solidFill>
                <a:latin typeface="Nunito"/>
              </a:rPr>
              <a:t>Verzamel</a:t>
            </a:r>
            <a:r>
              <a:rPr lang="en-US" sz="3200">
                <a:solidFill>
                  <a:srgbClr val="000000"/>
                </a:solidFill>
                <a:latin typeface="Nunito"/>
              </a:rPr>
              <a:t> de </a:t>
            </a:r>
            <a:r>
              <a:rPr lang="en-US" sz="3200" err="1">
                <a:solidFill>
                  <a:srgbClr val="000000"/>
                </a:solidFill>
                <a:latin typeface="Nunito"/>
              </a:rPr>
              <a:t>resultaten</a:t>
            </a:r>
            <a:r>
              <a:rPr lang="en-US" sz="3200">
                <a:solidFill>
                  <a:srgbClr val="000000"/>
                </a:solidFill>
                <a:latin typeface="Nunito"/>
              </a:rPr>
              <a:t> op de wand </a:t>
            </a:r>
            <a:r>
              <a:rPr lang="en-US" sz="3200" err="1">
                <a:solidFill>
                  <a:srgbClr val="000000"/>
                </a:solidFill>
                <a:latin typeface="Nunito"/>
              </a:rPr>
              <a:t>voor</a:t>
            </a:r>
            <a:r>
              <a:rPr lang="en-US" sz="3200">
                <a:solidFill>
                  <a:srgbClr val="000000"/>
                </a:solidFill>
                <a:latin typeface="Nunito"/>
              </a:rPr>
              <a:t> </a:t>
            </a:r>
            <a:r>
              <a:rPr lang="en-US" sz="3200" err="1">
                <a:solidFill>
                  <a:srgbClr val="000000"/>
                </a:solidFill>
                <a:latin typeface="Nunito"/>
              </a:rPr>
              <a:t>jullie</a:t>
            </a:r>
            <a:r>
              <a:rPr lang="en-US" sz="3200">
                <a:solidFill>
                  <a:srgbClr val="000000"/>
                </a:solidFill>
                <a:latin typeface="Nunito"/>
              </a:rPr>
              <a:t> </a:t>
            </a:r>
            <a:r>
              <a:rPr lang="en-US" sz="3200" err="1">
                <a:solidFill>
                  <a:srgbClr val="000000"/>
                </a:solidFill>
                <a:latin typeface="Nunito"/>
              </a:rPr>
              <a:t>eindadvies</a:t>
            </a:r>
            <a:r>
              <a:rPr lang="en-US" sz="3200">
                <a:solidFill>
                  <a:srgbClr val="000000"/>
                </a:solidFill>
                <a:latin typeface="Nunito"/>
              </a:rPr>
              <a:t>!</a:t>
            </a:r>
          </a:p>
        </p:txBody>
      </p:sp>
      <p:sp>
        <p:nvSpPr>
          <p:cNvPr id="8" name="Afgeronde rechthoek 17">
            <a:extLst>
              <a:ext uri="{FF2B5EF4-FFF2-40B4-BE49-F238E27FC236}">
                <a16:creationId xmlns:a16="http://schemas.microsoft.com/office/drawing/2014/main" id="{27304DD7-187C-76D9-ACB6-5F9CD0B671E8}"/>
              </a:ext>
            </a:extLst>
          </p:cNvPr>
          <p:cNvSpPr/>
          <p:nvPr/>
        </p:nvSpPr>
        <p:spPr>
          <a:xfrm rot="10800000" flipV="1">
            <a:off x="602116" y="427274"/>
            <a:ext cx="5238886" cy="770214"/>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Uitwisselen maar!</a:t>
            </a:r>
            <a:endParaRPr lang="en-US" sz="3600" b="1" dirty="0" err="1">
              <a:solidFill>
                <a:schemeClr val="tx1"/>
              </a:solidFill>
              <a:latin typeface="Nunito"/>
            </a:endParaRPr>
          </a:p>
        </p:txBody>
      </p:sp>
    </p:spTree>
    <p:extLst>
      <p:ext uri="{BB962C8B-B14F-4D97-AF65-F5344CB8AC3E}">
        <p14:creationId xmlns:p14="http://schemas.microsoft.com/office/powerpoint/2010/main" val="1593776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pic>
        <p:nvPicPr>
          <p:cNvPr id="14" name="Afbeelding 13" descr="Afbeelding met clipart, emoticon, Tekenfilm, smiley&#10;&#10;Door AI gegenereerde inhoud is mogelijk onjuist.">
            <a:extLst>
              <a:ext uri="{FF2B5EF4-FFF2-40B4-BE49-F238E27FC236}">
                <a16:creationId xmlns:a16="http://schemas.microsoft.com/office/drawing/2014/main" id="{A24A9597-247A-6FCB-51AB-50DE2C142364}"/>
              </a:ext>
            </a:extLst>
          </p:cNvPr>
          <p:cNvPicPr>
            <a:picLocks noChangeAspect="1"/>
          </p:cNvPicPr>
          <p:nvPr/>
        </p:nvPicPr>
        <p:blipFill>
          <a:blip r:embed="rId2"/>
          <a:stretch>
            <a:fillRect/>
          </a:stretch>
        </p:blipFill>
        <p:spPr>
          <a:xfrm>
            <a:off x="760748" y="1016311"/>
            <a:ext cx="2429041" cy="4823136"/>
          </a:xfrm>
          <a:prstGeom prst="rect">
            <a:avLst/>
          </a:prstGeom>
        </p:spPr>
      </p:pic>
      <p:sp>
        <p:nvSpPr>
          <p:cNvPr id="7" name="Afgeronde rechthoek 17">
            <a:extLst>
              <a:ext uri="{FF2B5EF4-FFF2-40B4-BE49-F238E27FC236}">
                <a16:creationId xmlns:a16="http://schemas.microsoft.com/office/drawing/2014/main" id="{BA7DA85B-6368-8452-F659-D5C9FAC2D94A}"/>
              </a:ext>
            </a:extLst>
          </p:cNvPr>
          <p:cNvSpPr/>
          <p:nvPr/>
        </p:nvSpPr>
        <p:spPr>
          <a:xfrm rot="10800000" flipV="1">
            <a:off x="3422992" y="2388352"/>
            <a:ext cx="8474104" cy="1892771"/>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a:solidFill>
                  <a:srgbClr val="000000"/>
                </a:solidFill>
                <a:latin typeface="Nunito"/>
              </a:rPr>
              <a:t>En jullie? </a:t>
            </a:r>
            <a:endParaRPr lang="nl-NL" sz="2800">
              <a:solidFill>
                <a:srgbClr val="000000"/>
              </a:solidFill>
              <a:latin typeface="Nunito"/>
            </a:endParaRPr>
          </a:p>
          <a:p>
            <a:pPr algn="ctr"/>
            <a:r>
              <a:rPr lang="nl-NL" sz="2800">
                <a:solidFill>
                  <a:srgbClr val="000000"/>
                </a:solidFill>
                <a:latin typeface="Nunito"/>
              </a:rPr>
              <a:t>Doen jullie thuis al dingen om energie te besparen of slim om te gaan met energie? </a:t>
            </a:r>
            <a:endParaRPr lang="nl-NL"/>
          </a:p>
        </p:txBody>
      </p:sp>
    </p:spTree>
    <p:extLst>
      <p:ext uri="{BB962C8B-B14F-4D97-AF65-F5344CB8AC3E}">
        <p14:creationId xmlns:p14="http://schemas.microsoft.com/office/powerpoint/2010/main" val="2864062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sp>
        <p:nvSpPr>
          <p:cNvPr id="18" name="Afgeronde rechthoek 17">
            <a:extLst>
              <a:ext uri="{FF2B5EF4-FFF2-40B4-BE49-F238E27FC236}">
                <a16:creationId xmlns:a16="http://schemas.microsoft.com/office/drawing/2014/main" id="{893EC3E0-F463-E33E-CBD9-E4D7B5CBD0AF}"/>
              </a:ext>
            </a:extLst>
          </p:cNvPr>
          <p:cNvSpPr/>
          <p:nvPr/>
        </p:nvSpPr>
        <p:spPr>
          <a:xfrm rot="10800000" flipV="1">
            <a:off x="516000" y="614393"/>
            <a:ext cx="11160000" cy="102004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2" name="Rectangle 19">
            <a:extLst>
              <a:ext uri="{FF2B5EF4-FFF2-40B4-BE49-F238E27FC236}">
                <a16:creationId xmlns:a16="http://schemas.microsoft.com/office/drawing/2014/main" id="{9A648FC5-EB13-1B61-76C1-DCE49999CAE9}"/>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3A4D317-045C-B025-6781-29FFF09551B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8" name="Tekstvak 27">
            <a:extLst>
              <a:ext uri="{FF2B5EF4-FFF2-40B4-BE49-F238E27FC236}">
                <a16:creationId xmlns:a16="http://schemas.microsoft.com/office/drawing/2014/main" id="{A602671F-5765-A51F-DCF7-0AFA850B57B4}"/>
              </a:ext>
            </a:extLst>
          </p:cNvPr>
          <p:cNvSpPr txBox="1"/>
          <p:nvPr/>
        </p:nvSpPr>
        <p:spPr>
          <a:xfrm>
            <a:off x="834887" y="815009"/>
            <a:ext cx="10495722" cy="646331"/>
          </a:xfrm>
          <a:prstGeom prst="rect">
            <a:avLst/>
          </a:prstGeom>
          <a:noFill/>
        </p:spPr>
        <p:txBody>
          <a:bodyPr wrap="square" lIns="91440" tIns="45720" rIns="91440" bIns="45720" rtlCol="0" anchor="t">
            <a:spAutoFit/>
          </a:bodyPr>
          <a:lstStyle/>
          <a:p>
            <a:r>
              <a:rPr lang="nl-NL" sz="3600" b="1">
                <a:latin typeface="Nunito"/>
              </a:rPr>
              <a:t>Plusopdracht: isolatie-huisjes</a:t>
            </a:r>
            <a:endParaRPr lang="nl-NL" sz="3600">
              <a:latin typeface="Nunito" pitchFamily="2" charset="77"/>
            </a:endParaRPr>
          </a:p>
        </p:txBody>
      </p:sp>
      <p:pic>
        <p:nvPicPr>
          <p:cNvPr id="30" name="Afbeelding 29">
            <a:extLst>
              <a:ext uri="{FF2B5EF4-FFF2-40B4-BE49-F238E27FC236}">
                <a16:creationId xmlns:a16="http://schemas.microsoft.com/office/drawing/2014/main" id="{4ED6FDBB-3342-6C4E-F7BF-8B313E4EEF2F}"/>
              </a:ext>
            </a:extLst>
          </p:cNvPr>
          <p:cNvPicPr>
            <a:picLocks noChangeAspect="1"/>
          </p:cNvPicPr>
          <p:nvPr/>
        </p:nvPicPr>
        <p:blipFill>
          <a:blip r:embed="rId2"/>
          <a:stretch>
            <a:fillRect/>
          </a:stretch>
        </p:blipFill>
        <p:spPr>
          <a:xfrm>
            <a:off x="10948643" y="5660530"/>
            <a:ext cx="946358" cy="937170"/>
          </a:xfrm>
          <a:prstGeom prst="rect">
            <a:avLst/>
          </a:prstGeom>
        </p:spPr>
      </p:pic>
      <p:pic>
        <p:nvPicPr>
          <p:cNvPr id="2" name="Afbeelding 1" descr="Afbeelding met kleding, persoon, Menselijk gezicht, overdekt&#10;&#10;Door AI gegenereerde inhoud is mogelijk onjuist.">
            <a:extLst>
              <a:ext uri="{FF2B5EF4-FFF2-40B4-BE49-F238E27FC236}">
                <a16:creationId xmlns:a16="http://schemas.microsoft.com/office/drawing/2014/main" id="{4EE46F1E-B76B-9298-30F7-FCDC25C179FE}"/>
              </a:ext>
            </a:extLst>
          </p:cNvPr>
          <p:cNvPicPr>
            <a:picLocks noChangeAspect="1"/>
          </p:cNvPicPr>
          <p:nvPr/>
        </p:nvPicPr>
        <p:blipFill>
          <a:blip r:embed="rId3"/>
          <a:srcRect t="33207" b="13737"/>
          <a:stretch>
            <a:fillRect/>
          </a:stretch>
        </p:blipFill>
        <p:spPr>
          <a:xfrm>
            <a:off x="2785121" y="2268483"/>
            <a:ext cx="6600904" cy="4589264"/>
          </a:xfrm>
          <a:prstGeom prst="rect">
            <a:avLst/>
          </a:prstGeom>
        </p:spPr>
      </p:pic>
      <p:pic>
        <p:nvPicPr>
          <p:cNvPr id="4" name="Graphic 3">
            <a:extLst>
              <a:ext uri="{FF2B5EF4-FFF2-40B4-BE49-F238E27FC236}">
                <a16:creationId xmlns:a16="http://schemas.microsoft.com/office/drawing/2014/main" id="{C82C7C42-5C01-EF2D-AE30-F6A8F390F83F}"/>
              </a:ext>
            </a:extLst>
          </p:cNvPr>
          <p:cNvPicPr>
            <a:picLocks noChangeAspect="1"/>
          </p:cNvPicPr>
          <p:nvPr/>
        </p:nvPicPr>
        <p:blipFill>
          <a:blip r:embed="rId4"/>
          <a:stretch>
            <a:fillRect/>
          </a:stretch>
        </p:blipFill>
        <p:spPr>
          <a:xfrm>
            <a:off x="10654512" y="708820"/>
            <a:ext cx="850708" cy="842594"/>
          </a:xfrm>
          <a:prstGeom prst="rect">
            <a:avLst/>
          </a:prstGeom>
        </p:spPr>
      </p:pic>
    </p:spTree>
    <p:extLst>
      <p:ext uri="{BB962C8B-B14F-4D97-AF65-F5344CB8AC3E}">
        <p14:creationId xmlns:p14="http://schemas.microsoft.com/office/powerpoint/2010/main" val="1417370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a:extLst>
            <a:ext uri="{FF2B5EF4-FFF2-40B4-BE49-F238E27FC236}">
              <a16:creationId xmlns:a16="http://schemas.microsoft.com/office/drawing/2014/main" id="{7F25DC28-5FED-045B-5190-517016C7A798}"/>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10ADED08-56A8-45B1-4AB0-87AC15F1475E}"/>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1BF11EF-4735-0658-52BA-4990DD353F3A}"/>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0" name="Afbeelding 29">
            <a:extLst>
              <a:ext uri="{FF2B5EF4-FFF2-40B4-BE49-F238E27FC236}">
                <a16:creationId xmlns:a16="http://schemas.microsoft.com/office/drawing/2014/main" id="{CE93F5AD-B140-E1E8-ACE6-68CE6DB0E589}"/>
              </a:ext>
            </a:extLst>
          </p:cNvPr>
          <p:cNvPicPr>
            <a:picLocks noChangeAspect="1"/>
          </p:cNvPicPr>
          <p:nvPr/>
        </p:nvPicPr>
        <p:blipFill>
          <a:blip r:embed="rId2"/>
          <a:stretch>
            <a:fillRect/>
          </a:stretch>
        </p:blipFill>
        <p:spPr>
          <a:xfrm>
            <a:off x="10948643" y="5660530"/>
            <a:ext cx="946358" cy="937170"/>
          </a:xfrm>
          <a:prstGeom prst="rect">
            <a:avLst/>
          </a:prstGeom>
        </p:spPr>
      </p:pic>
      <p:sp>
        <p:nvSpPr>
          <p:cNvPr id="14" name="Afgeronde rechthoek 17">
            <a:extLst>
              <a:ext uri="{FF2B5EF4-FFF2-40B4-BE49-F238E27FC236}">
                <a16:creationId xmlns:a16="http://schemas.microsoft.com/office/drawing/2014/main" id="{464F6EA1-3629-310B-F4BB-04C073BCFC44}"/>
              </a:ext>
            </a:extLst>
          </p:cNvPr>
          <p:cNvSpPr/>
          <p:nvPr/>
        </p:nvSpPr>
        <p:spPr>
          <a:xfrm rot="10800000" flipV="1">
            <a:off x="516000" y="614393"/>
            <a:ext cx="11160000" cy="102004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6" name="Tekstvak 15">
            <a:extLst>
              <a:ext uri="{FF2B5EF4-FFF2-40B4-BE49-F238E27FC236}">
                <a16:creationId xmlns:a16="http://schemas.microsoft.com/office/drawing/2014/main" id="{1145C0FC-EC87-FE5F-8CB7-0EA44F9AD91D}"/>
              </a:ext>
            </a:extLst>
          </p:cNvPr>
          <p:cNvSpPr txBox="1"/>
          <p:nvPr/>
        </p:nvSpPr>
        <p:spPr>
          <a:xfrm>
            <a:off x="834887" y="815009"/>
            <a:ext cx="10495722" cy="646331"/>
          </a:xfrm>
          <a:prstGeom prst="rect">
            <a:avLst/>
          </a:prstGeom>
          <a:noFill/>
        </p:spPr>
        <p:txBody>
          <a:bodyPr wrap="square" lIns="91440" tIns="45720" rIns="91440" bIns="45720" rtlCol="0" anchor="t">
            <a:spAutoFit/>
          </a:bodyPr>
          <a:lstStyle/>
          <a:p>
            <a:r>
              <a:rPr lang="nl-NL" sz="3600" b="1" dirty="0">
                <a:latin typeface="Nunito"/>
              </a:rPr>
              <a:t>Plusopdracht: </a:t>
            </a:r>
            <a:r>
              <a:rPr lang="nl-NL" sz="3600" b="1" dirty="0" err="1">
                <a:latin typeface="Nunito"/>
              </a:rPr>
              <a:t>SchoolTV</a:t>
            </a:r>
            <a:r>
              <a:rPr lang="nl-NL" sz="3600" b="1" dirty="0">
                <a:latin typeface="Nunito"/>
              </a:rPr>
              <a:t> </a:t>
            </a:r>
            <a:endParaRPr lang="nl-NL" sz="3600" dirty="0">
              <a:latin typeface="Nunito" pitchFamily="2" charset="77"/>
            </a:endParaRPr>
          </a:p>
        </p:txBody>
      </p:sp>
      <p:sp>
        <p:nvSpPr>
          <p:cNvPr id="20" name="Afgeronde rechthoek 17">
            <a:extLst>
              <a:ext uri="{FF2B5EF4-FFF2-40B4-BE49-F238E27FC236}">
                <a16:creationId xmlns:a16="http://schemas.microsoft.com/office/drawing/2014/main" id="{E48F553B-650B-8B12-E31B-DCF1F700BDDE}"/>
              </a:ext>
            </a:extLst>
          </p:cNvPr>
          <p:cNvSpPr/>
          <p:nvPr/>
        </p:nvSpPr>
        <p:spPr>
          <a:xfrm rot="10800000" flipV="1">
            <a:off x="3045003" y="2891498"/>
            <a:ext cx="5600671" cy="1933276"/>
          </a:xfrm>
          <a:prstGeom prst="roundRect">
            <a:avLst>
              <a:gd name="adj" fmla="val 35785"/>
            </a:avLst>
          </a:prstGeom>
          <a:solidFill>
            <a:srgbClr val="FFC1C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3200" b="1" dirty="0">
                <a:solidFill>
                  <a:srgbClr val="FFFFFF"/>
                </a:solidFill>
                <a:latin typeface="Nunito"/>
                <a:hlinkClick r:id="rId3">
                  <a:extLst>
                    <a:ext uri="{A12FA001-AC4F-418D-AE19-62706E023703}">
                      <ahyp:hlinkClr xmlns:ahyp="http://schemas.microsoft.com/office/drawing/2018/hyperlinkcolor" val="tx"/>
                    </a:ext>
                  </a:extLst>
                </a:hlinkClick>
              </a:rPr>
              <a:t>Bekijk deze SchoolTV-video vanaf de 6e minuut</a:t>
            </a:r>
            <a:endParaRPr lang="nl-NL" sz="3200">
              <a:solidFill>
                <a:srgbClr val="000000"/>
              </a:solidFill>
              <a:latin typeface="Aptos"/>
            </a:endParaRPr>
          </a:p>
        </p:txBody>
      </p:sp>
      <p:pic>
        <p:nvPicPr>
          <p:cNvPr id="24" name="Graphic 3">
            <a:extLst>
              <a:ext uri="{FF2B5EF4-FFF2-40B4-BE49-F238E27FC236}">
                <a16:creationId xmlns:a16="http://schemas.microsoft.com/office/drawing/2014/main" id="{43B8FAD0-1F15-64EB-AF9D-89F9C2ED599D}"/>
              </a:ext>
            </a:extLst>
          </p:cNvPr>
          <p:cNvPicPr>
            <a:picLocks noChangeAspect="1"/>
          </p:cNvPicPr>
          <p:nvPr/>
        </p:nvPicPr>
        <p:blipFill>
          <a:blip r:embed="rId4"/>
          <a:stretch>
            <a:fillRect/>
          </a:stretch>
        </p:blipFill>
        <p:spPr>
          <a:xfrm>
            <a:off x="10654512" y="708820"/>
            <a:ext cx="850708" cy="842594"/>
          </a:xfrm>
          <a:prstGeom prst="rect">
            <a:avLst/>
          </a:prstGeom>
        </p:spPr>
      </p:pic>
    </p:spTree>
    <p:extLst>
      <p:ext uri="{BB962C8B-B14F-4D97-AF65-F5344CB8AC3E}">
        <p14:creationId xmlns:p14="http://schemas.microsoft.com/office/powerpoint/2010/main" val="3678293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a:extLst>
            <a:ext uri="{FF2B5EF4-FFF2-40B4-BE49-F238E27FC236}">
              <a16:creationId xmlns:a16="http://schemas.microsoft.com/office/drawing/2014/main" id="{DAEA04A5-071E-A0A0-9513-564ED01EB174}"/>
            </a:ext>
          </a:extLst>
        </p:cNvPr>
        <p:cNvGrpSpPr/>
        <p:nvPr/>
      </p:nvGrpSpPr>
      <p:grpSpPr>
        <a:xfrm>
          <a:off x="0" y="0"/>
          <a:ext cx="0" cy="0"/>
          <a:chOff x="0" y="0"/>
          <a:chExt cx="0" cy="0"/>
        </a:xfrm>
      </p:grpSpPr>
      <p:sp>
        <p:nvSpPr>
          <p:cNvPr id="6" name="Afgeronde rechthoek 17">
            <a:extLst>
              <a:ext uri="{FF2B5EF4-FFF2-40B4-BE49-F238E27FC236}">
                <a16:creationId xmlns:a16="http://schemas.microsoft.com/office/drawing/2014/main" id="{E7EF25DF-979F-41E8-4BD2-DBDC27605733}"/>
              </a:ext>
            </a:extLst>
          </p:cNvPr>
          <p:cNvSpPr/>
          <p:nvPr/>
        </p:nvSpPr>
        <p:spPr>
          <a:xfrm rot="10800000" flipV="1">
            <a:off x="547402" y="239327"/>
            <a:ext cx="11095142" cy="638034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2400" b="1">
                <a:solidFill>
                  <a:srgbClr val="000000"/>
                </a:solidFill>
                <a:latin typeface="Nunito"/>
              </a:rPr>
              <a:t>Wat is isolatie?</a:t>
            </a:r>
            <a:endParaRPr lang="en-US" sz="2400">
              <a:solidFill>
                <a:srgbClr val="000000"/>
              </a:solidFill>
              <a:latin typeface="Nunito"/>
            </a:endParaRPr>
          </a:p>
          <a:p>
            <a:r>
              <a:rPr lang="nl-NL" sz="2400" dirty="0">
                <a:solidFill>
                  <a:srgbClr val="000000"/>
                </a:solidFill>
                <a:latin typeface="Nunito"/>
              </a:rPr>
              <a:t>Isolatie is het binnenhouden van warmte of koelte. Dit gebeurt vaak door gebruik te maken van stilstaande lucht. Stilstaande lucht geleidt warmte slecht. Zo blijft de warmte aan één kant en wordt die niet afgegeven.</a:t>
            </a:r>
          </a:p>
          <a:p>
            <a:endParaRPr lang="nl-NL" sz="2400" dirty="0">
              <a:solidFill>
                <a:srgbClr val="000000"/>
              </a:solidFill>
              <a:latin typeface="Nunito"/>
            </a:endParaRPr>
          </a:p>
          <a:p>
            <a:r>
              <a:rPr lang="nl-NL" sz="2400" dirty="0">
                <a:solidFill>
                  <a:srgbClr val="000000"/>
                </a:solidFill>
                <a:latin typeface="Nunito"/>
              </a:rPr>
              <a:t>Veel isolatiematerialen maken gebruik van stilstaande lucht. Met </a:t>
            </a:r>
            <a:r>
              <a:rPr lang="nl-NL" sz="2400" dirty="0" err="1">
                <a:solidFill>
                  <a:srgbClr val="000000"/>
                </a:solidFill>
                <a:latin typeface="Nunito"/>
              </a:rPr>
              <a:t>piepschuimen</a:t>
            </a:r>
            <a:r>
              <a:rPr lang="nl-NL" sz="2400" dirty="0">
                <a:solidFill>
                  <a:srgbClr val="000000"/>
                </a:solidFill>
                <a:latin typeface="Nunito"/>
              </a:rPr>
              <a:t> balletjes bijvoorbeeld, die zitten vol met lucht die niet beweegt. Ook bij thermoskannen of winterjassen wordt gebruik gemaakt van stilstaande lucht. Bij het isoleren van huizen worden in het dak, de muren, de ramen en de vloer laagjes stilstaande lucht ingebouwd, zodat de warmte binnen- of juist buiten blijft.</a:t>
            </a:r>
          </a:p>
        </p:txBody>
      </p:sp>
    </p:spTree>
    <p:extLst>
      <p:ext uri="{BB962C8B-B14F-4D97-AF65-F5344CB8AC3E}">
        <p14:creationId xmlns:p14="http://schemas.microsoft.com/office/powerpoint/2010/main" val="1598609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a:extLst>
            <a:ext uri="{FF2B5EF4-FFF2-40B4-BE49-F238E27FC236}">
              <a16:creationId xmlns:a16="http://schemas.microsoft.com/office/drawing/2014/main" id="{D71852F8-D83E-19C7-8EBF-D53D515677AA}"/>
            </a:ext>
          </a:extLst>
        </p:cNvPr>
        <p:cNvGrpSpPr/>
        <p:nvPr/>
      </p:nvGrpSpPr>
      <p:grpSpPr>
        <a:xfrm>
          <a:off x="0" y="0"/>
          <a:ext cx="0" cy="0"/>
          <a:chOff x="0" y="0"/>
          <a:chExt cx="0" cy="0"/>
        </a:xfrm>
      </p:grpSpPr>
      <p:sp>
        <p:nvSpPr>
          <p:cNvPr id="6" name="Afgeronde rechthoek 17">
            <a:extLst>
              <a:ext uri="{FF2B5EF4-FFF2-40B4-BE49-F238E27FC236}">
                <a16:creationId xmlns:a16="http://schemas.microsoft.com/office/drawing/2014/main" id="{B4FC2264-8109-2604-5E20-46C35F82E593}"/>
              </a:ext>
            </a:extLst>
          </p:cNvPr>
          <p:cNvSpPr/>
          <p:nvPr/>
        </p:nvSpPr>
        <p:spPr>
          <a:xfrm rot="10800000" flipV="1">
            <a:off x="672069" y="112170"/>
            <a:ext cx="10849142" cy="663946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2400" b="1" dirty="0">
                <a:solidFill>
                  <a:srgbClr val="000000"/>
                </a:solidFill>
                <a:latin typeface="Nunito"/>
              </a:rPr>
              <a:t>Wat zijn bio-</a:t>
            </a:r>
            <a:r>
              <a:rPr lang="nl-NL" sz="2400" b="1" dirty="0" err="1">
                <a:solidFill>
                  <a:srgbClr val="000000"/>
                </a:solidFill>
                <a:latin typeface="Nunito"/>
              </a:rPr>
              <a:t>based</a:t>
            </a:r>
            <a:r>
              <a:rPr lang="nl-NL" sz="2400" b="1" dirty="0">
                <a:solidFill>
                  <a:srgbClr val="000000"/>
                </a:solidFill>
                <a:latin typeface="Nunito"/>
              </a:rPr>
              <a:t> isolatiematerialen? </a:t>
            </a:r>
            <a:endParaRPr lang="en-US" sz="2400" dirty="0">
              <a:solidFill>
                <a:srgbClr val="000000"/>
              </a:solidFill>
              <a:latin typeface="Nunito"/>
            </a:endParaRPr>
          </a:p>
          <a:p>
            <a:r>
              <a:rPr lang="nl-NL" sz="2400" dirty="0">
                <a:solidFill>
                  <a:srgbClr val="000000"/>
                </a:solidFill>
                <a:latin typeface="Nunito"/>
              </a:rPr>
              <a:t>Bio-</a:t>
            </a:r>
            <a:r>
              <a:rPr lang="nl-NL" sz="2400" dirty="0" err="1">
                <a:solidFill>
                  <a:srgbClr val="000000"/>
                </a:solidFill>
                <a:latin typeface="Nunito"/>
              </a:rPr>
              <a:t>based</a:t>
            </a:r>
            <a:r>
              <a:rPr lang="nl-NL" sz="2400" dirty="0">
                <a:solidFill>
                  <a:srgbClr val="000000"/>
                </a:solidFill>
                <a:latin typeface="Nunito"/>
              </a:rPr>
              <a:t> isolatiematerialen gemaakt van natuurlijke (biologische) materialen, zoals houtvezel, wol, stro, hennep of oude spijkerbroeken.</a:t>
            </a:r>
          </a:p>
          <a:p>
            <a:r>
              <a:rPr lang="nl-NL" sz="2400" dirty="0">
                <a:solidFill>
                  <a:srgbClr val="000000"/>
                </a:solidFill>
                <a:latin typeface="Nunito"/>
              </a:rPr>
              <a:t> </a:t>
            </a:r>
          </a:p>
          <a:p>
            <a:r>
              <a:rPr lang="nl-NL" sz="2400" b="1" dirty="0">
                <a:solidFill>
                  <a:srgbClr val="000000"/>
                </a:solidFill>
                <a:latin typeface="Nunito"/>
              </a:rPr>
              <a:t>Deze hebben veel voordelen: </a:t>
            </a:r>
          </a:p>
          <a:p>
            <a:pPr marL="342900" indent="-342900">
              <a:buFontTx/>
              <a:buChar char="-"/>
            </a:pPr>
            <a:r>
              <a:rPr lang="nl-NL" sz="2400" dirty="0">
                <a:solidFill>
                  <a:srgbClr val="000000"/>
                </a:solidFill>
                <a:latin typeface="Nunito"/>
              </a:rPr>
              <a:t>Ze kosten minder energie om te maken.</a:t>
            </a:r>
          </a:p>
          <a:p>
            <a:pPr marL="342900" indent="-342900">
              <a:buFontTx/>
              <a:buChar char="-"/>
            </a:pPr>
            <a:r>
              <a:rPr lang="nl-NL" sz="2400" dirty="0">
                <a:solidFill>
                  <a:srgbClr val="000000"/>
                </a:solidFill>
                <a:latin typeface="Nunito"/>
              </a:rPr>
              <a:t>Ze worden vaak gemaakt van restproducten. </a:t>
            </a:r>
          </a:p>
          <a:p>
            <a:pPr marL="342900" indent="-342900">
              <a:buFontTx/>
              <a:buChar char="-"/>
            </a:pPr>
            <a:r>
              <a:rPr lang="nl-NL" sz="2400" dirty="0">
                <a:solidFill>
                  <a:srgbClr val="000000"/>
                </a:solidFill>
                <a:latin typeface="Nunito"/>
              </a:rPr>
              <a:t>Ze zijn gemaakt van natuurlijke materialen, zoals planten, dus ze slaan CO2 op als ze groeien. </a:t>
            </a:r>
          </a:p>
          <a:p>
            <a:pPr marL="342900" indent="-342900">
              <a:buFontTx/>
              <a:buChar char="-"/>
            </a:pPr>
            <a:r>
              <a:rPr lang="nl-NL" sz="2400" dirty="0">
                <a:solidFill>
                  <a:srgbClr val="000000"/>
                </a:solidFill>
                <a:latin typeface="Nunito"/>
              </a:rPr>
              <a:t>Ze kunnen vocht opslaan en transporteren – beter klimaat in huis. </a:t>
            </a:r>
          </a:p>
          <a:p>
            <a:pPr marL="342900" indent="-342900">
              <a:buFontTx/>
              <a:buChar char="-"/>
            </a:pPr>
            <a:r>
              <a:rPr lang="nl-NL" sz="2400" dirty="0">
                <a:solidFill>
                  <a:srgbClr val="000000"/>
                </a:solidFill>
                <a:latin typeface="Nunito"/>
              </a:rPr>
              <a:t>Het blijft langer koel in de zomer, want warmte dringt er minder makkelijk doorheen</a:t>
            </a:r>
          </a:p>
          <a:p>
            <a:pPr marL="342900" indent="-342900">
              <a:buFontTx/>
              <a:buChar char="-"/>
            </a:pPr>
            <a:r>
              <a:rPr lang="nl-NL" sz="2400" dirty="0">
                <a:solidFill>
                  <a:srgbClr val="000000"/>
                </a:solidFill>
                <a:latin typeface="Nunito"/>
              </a:rPr>
              <a:t>Sommige materialen zijn sneller te installeren dus goedkoper.</a:t>
            </a:r>
          </a:p>
        </p:txBody>
      </p:sp>
    </p:spTree>
    <p:extLst>
      <p:ext uri="{BB962C8B-B14F-4D97-AF65-F5344CB8AC3E}">
        <p14:creationId xmlns:p14="http://schemas.microsoft.com/office/powerpoint/2010/main" val="132133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a:extLst>
            <a:ext uri="{FF2B5EF4-FFF2-40B4-BE49-F238E27FC236}">
              <a16:creationId xmlns:a16="http://schemas.microsoft.com/office/drawing/2014/main" id="{62F4EE08-3F5B-1BBF-2754-03CA3C8173E7}"/>
            </a:ext>
          </a:extLst>
        </p:cNvPr>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86A4D66D-D34A-AA2D-AFD2-30FB8BEC50FD}"/>
              </a:ext>
            </a:extLst>
          </p:cNvPr>
          <p:cNvSpPr/>
          <p:nvPr/>
        </p:nvSpPr>
        <p:spPr>
          <a:xfrm rot="10800000" flipV="1">
            <a:off x="484941" y="1151054"/>
            <a:ext cx="11104943" cy="5419493"/>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kun je een huisje het best isoleren?</a:t>
            </a:r>
          </a:p>
          <a:p>
            <a:pPr lvl="0">
              <a:lnSpc>
                <a:spcPct val="120000"/>
              </a:lnSpc>
              <a:buClr>
                <a:schemeClr val="bg1"/>
              </a:buClr>
              <a:buSzPct val="100000"/>
              <a:defRPr/>
            </a:pPr>
            <a:br>
              <a:rPr lang="nl-NL" sz="2800" b="1" dirty="0">
                <a:latin typeface="Nunito" pitchFamily="2" charset="77"/>
              </a:rPr>
            </a:br>
            <a:r>
              <a:rPr lang="nl-NL" sz="2800" b="1" dirty="0">
                <a:solidFill>
                  <a:schemeClr val="tx1">
                    <a:lumMod val="95000"/>
                    <a:lumOff val="5000"/>
                  </a:schemeClr>
                </a:solidFill>
                <a:latin typeface="Nunito"/>
                <a:sym typeface="Arial"/>
              </a:rPr>
              <a:t>Stappen:</a:t>
            </a:r>
            <a:endParaRPr lang="nl-NL" sz="2800" b="1" dirty="0">
              <a:solidFill>
                <a:schemeClr val="tx1">
                  <a:lumMod val="95000"/>
                  <a:lumOff val="5000"/>
                </a:schemeClr>
              </a:solidFill>
              <a:latin typeface="Nunito"/>
            </a:endParaRPr>
          </a:p>
          <a:p>
            <a:pPr marL="571500" lvl="0" indent="-571500">
              <a:lnSpc>
                <a:spcPct val="120000"/>
              </a:lnSpc>
              <a:buClr>
                <a:schemeClr val="bg1"/>
              </a:buClr>
              <a:buSzPct val="100000"/>
              <a:buFont typeface="+mj-lt"/>
              <a:buAutoNum type="arabicPeriod"/>
              <a:defRPr/>
            </a:pPr>
            <a:r>
              <a:rPr lang="nl-NL" sz="2800" b="1" dirty="0">
                <a:solidFill>
                  <a:schemeClr val="tx1"/>
                </a:solidFill>
                <a:latin typeface="Nunito"/>
                <a:sym typeface="Arial"/>
              </a:rPr>
              <a:t>Zet de huisjes in elkaar. </a:t>
            </a:r>
            <a:endParaRPr lang="nl-NL" sz="2800" b="1" dirty="0">
              <a:solidFill>
                <a:schemeClr val="tx1"/>
              </a:solidFill>
              <a:latin typeface="Nunito"/>
            </a:endParaRPr>
          </a:p>
          <a:p>
            <a:pPr marL="571500" lvl="0" indent="-571500">
              <a:lnSpc>
                <a:spcPct val="120000"/>
              </a:lnSpc>
              <a:buClr>
                <a:schemeClr val="bg1"/>
              </a:buClr>
              <a:buSzPct val="100000"/>
              <a:buFont typeface="+mj-lt"/>
              <a:buAutoNum type="arabicPeriod"/>
              <a:defRPr/>
            </a:pPr>
            <a:r>
              <a:rPr lang="nl-NL" sz="2800" b="1" dirty="0">
                <a:solidFill>
                  <a:schemeClr val="tx1"/>
                </a:solidFill>
                <a:latin typeface="Nunito"/>
                <a:sym typeface="Arial"/>
              </a:rPr>
              <a:t>Kies isolatiematerialen en isoleer je huisje. </a:t>
            </a:r>
            <a:endParaRPr lang="nl-NL" sz="2800" b="1" dirty="0">
              <a:solidFill>
                <a:schemeClr val="tx1"/>
              </a:solidFill>
              <a:latin typeface="Nunito"/>
            </a:endParaRPr>
          </a:p>
          <a:p>
            <a:pPr marL="571500" lvl="0" indent="-571500">
              <a:lnSpc>
                <a:spcPct val="120000"/>
              </a:lnSpc>
              <a:buClr>
                <a:schemeClr val="bg1"/>
              </a:buClr>
              <a:buSzPct val="100000"/>
              <a:buFont typeface="+mj-lt"/>
              <a:buAutoNum type="arabicPeriod"/>
              <a:defRPr/>
            </a:pPr>
            <a:r>
              <a:rPr lang="nl-NL" sz="2800" b="1" dirty="0">
                <a:solidFill>
                  <a:schemeClr val="tx1"/>
                </a:solidFill>
                <a:latin typeface="Nunito"/>
                <a:sym typeface="Arial"/>
              </a:rPr>
              <a:t>Verwarm je huisje. </a:t>
            </a:r>
            <a:endParaRPr lang="nl-NL" sz="2800" b="1" dirty="0">
              <a:solidFill>
                <a:schemeClr val="tx1"/>
              </a:solidFill>
              <a:latin typeface="Nunito"/>
            </a:endParaRPr>
          </a:p>
          <a:p>
            <a:pPr marL="571500" lvl="0" indent="-571500">
              <a:lnSpc>
                <a:spcPct val="120000"/>
              </a:lnSpc>
              <a:buClr>
                <a:schemeClr val="bg1"/>
              </a:buClr>
              <a:buSzPct val="100000"/>
              <a:buFont typeface="+mj-lt"/>
              <a:buAutoNum type="arabicPeriod"/>
              <a:defRPr/>
            </a:pPr>
            <a:r>
              <a:rPr lang="nl-NL" sz="2800" b="1" dirty="0">
                <a:solidFill>
                  <a:schemeClr val="tx1"/>
                </a:solidFill>
                <a:latin typeface="Nunito"/>
                <a:sym typeface="Arial"/>
              </a:rPr>
              <a:t>Meet de temperatuur in intervallen en reken de verschillen uit.</a:t>
            </a:r>
            <a:endParaRPr lang="nl-NL" sz="2800" b="1" dirty="0">
              <a:solidFill>
                <a:schemeClr val="tx1"/>
              </a:solidFill>
              <a:latin typeface="Nunito"/>
            </a:endParaRPr>
          </a:p>
          <a:p>
            <a:pPr marL="571500" lvl="0" indent="-571500">
              <a:lnSpc>
                <a:spcPct val="120000"/>
              </a:lnSpc>
              <a:spcBef>
                <a:spcPts val="1000"/>
              </a:spcBef>
              <a:buClr>
                <a:schemeClr val="bg1"/>
              </a:buClr>
              <a:buSzPct val="100000"/>
              <a:buFont typeface="+mj-lt"/>
              <a:buAutoNum type="arabicPeriod"/>
              <a:defRPr/>
            </a:pPr>
            <a:r>
              <a:rPr lang="nl-NL" sz="2800" b="1" dirty="0">
                <a:solidFill>
                  <a:schemeClr val="tx1"/>
                </a:solidFill>
                <a:latin typeface="Nunito"/>
                <a:sym typeface="Arial"/>
              </a:rPr>
              <a:t>Welk huisje hield het beste zijn warmte vast?</a:t>
            </a:r>
            <a:endParaRPr lang="nl-NL" sz="2800" b="1" dirty="0">
              <a:solidFill>
                <a:schemeClr val="tx1"/>
              </a:solidFill>
              <a:latin typeface="Nunito"/>
            </a:endParaRPr>
          </a:p>
        </p:txBody>
      </p:sp>
      <p:sp>
        <p:nvSpPr>
          <p:cNvPr id="22" name="Rectangle 19">
            <a:extLst>
              <a:ext uri="{FF2B5EF4-FFF2-40B4-BE49-F238E27FC236}">
                <a16:creationId xmlns:a16="http://schemas.microsoft.com/office/drawing/2014/main" id="{6F92EAF9-4A79-5582-14F7-90A9A9F5A500}"/>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793D3D4-FFCC-2862-B948-ACA0F122034D}"/>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Afgeronde rechthoek 17">
            <a:extLst>
              <a:ext uri="{FF2B5EF4-FFF2-40B4-BE49-F238E27FC236}">
                <a16:creationId xmlns:a16="http://schemas.microsoft.com/office/drawing/2014/main" id="{C9FE2DCE-BCE1-AB6C-58F0-1FB4A3CD12D9}"/>
              </a:ext>
            </a:extLst>
          </p:cNvPr>
          <p:cNvSpPr/>
          <p:nvPr/>
        </p:nvSpPr>
        <p:spPr>
          <a:xfrm rot="10800000" flipV="1">
            <a:off x="602116" y="427274"/>
            <a:ext cx="5238886" cy="770214"/>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err="1">
                <a:solidFill>
                  <a:schemeClr val="tx1"/>
                </a:solidFill>
                <a:latin typeface="Nunito"/>
              </a:rPr>
              <a:t>Expirimenteren</a:t>
            </a:r>
            <a:r>
              <a:rPr lang="nl-NL" sz="3600" b="1" dirty="0">
                <a:solidFill>
                  <a:schemeClr val="tx1"/>
                </a:solidFill>
                <a:latin typeface="Nunito"/>
              </a:rPr>
              <a:t> maar!</a:t>
            </a:r>
            <a:endParaRPr lang="en-US" sz="3600" b="1" dirty="0" err="1">
              <a:solidFill>
                <a:schemeClr val="tx1"/>
              </a:solidFill>
              <a:latin typeface="Nunito"/>
            </a:endParaRPr>
          </a:p>
        </p:txBody>
      </p:sp>
    </p:spTree>
    <p:extLst>
      <p:ext uri="{BB962C8B-B14F-4D97-AF65-F5344CB8AC3E}">
        <p14:creationId xmlns:p14="http://schemas.microsoft.com/office/powerpoint/2010/main" val="2572081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pic>
        <p:nvPicPr>
          <p:cNvPr id="5" name="Graphic 4" descr="Regisseursstoel met effen opvulling">
            <a:extLst>
              <a:ext uri="{FF2B5EF4-FFF2-40B4-BE49-F238E27FC236}">
                <a16:creationId xmlns:a16="http://schemas.microsoft.com/office/drawing/2014/main" id="{B02D54AA-47A3-969D-D7D6-A24AC8A6E0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1000" y="1833711"/>
            <a:ext cx="4290306" cy="4290306"/>
          </a:xfrm>
          <a:prstGeom prst="rect">
            <a:avLst/>
          </a:prstGeom>
        </p:spPr>
      </p:pic>
      <p:pic>
        <p:nvPicPr>
          <p:cNvPr id="6" name="Afbeelding 24" descr="Afbeelding met clipart, emoticon, smiley, illustratie&#10;&#10;Door AI gegenereerde inhoud is mogelijk onjuist.">
            <a:extLst>
              <a:ext uri="{FF2B5EF4-FFF2-40B4-BE49-F238E27FC236}">
                <a16:creationId xmlns:a16="http://schemas.microsoft.com/office/drawing/2014/main" id="{26A73ABA-EB06-6882-5AB8-31D901335F6A}"/>
              </a:ext>
            </a:extLst>
          </p:cNvPr>
          <p:cNvPicPr>
            <a:picLocks noChangeAspect="1"/>
          </p:cNvPicPr>
          <p:nvPr/>
        </p:nvPicPr>
        <p:blipFill>
          <a:blip r:embed="rId5"/>
          <a:stretch>
            <a:fillRect/>
          </a:stretch>
        </p:blipFill>
        <p:spPr>
          <a:xfrm>
            <a:off x="5177927" y="1831220"/>
            <a:ext cx="2017757" cy="2169619"/>
          </a:xfrm>
          <a:prstGeom prst="rect">
            <a:avLst/>
          </a:prstGeom>
        </p:spPr>
      </p:pic>
      <p:sp>
        <p:nvSpPr>
          <p:cNvPr id="7" name="Afgeronde rechthoek 17">
            <a:extLst>
              <a:ext uri="{FF2B5EF4-FFF2-40B4-BE49-F238E27FC236}">
                <a16:creationId xmlns:a16="http://schemas.microsoft.com/office/drawing/2014/main" id="{E891BC89-2EAD-2253-0479-65D2309F09CB}"/>
              </a:ext>
            </a:extLst>
          </p:cNvPr>
          <p:cNvSpPr/>
          <p:nvPr/>
        </p:nvSpPr>
        <p:spPr>
          <a:xfrm rot="9960000" flipV="1">
            <a:off x="1922058" y="1201672"/>
            <a:ext cx="3766455" cy="102004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4000">
                <a:solidFill>
                  <a:srgbClr val="000000"/>
                </a:solidFill>
                <a:latin typeface="Nunito"/>
              </a:rPr>
              <a:t>Zitten of staan</a:t>
            </a:r>
            <a:endParaRPr lang="en-US" sz="3200"/>
          </a:p>
        </p:txBody>
      </p:sp>
    </p:spTree>
    <p:extLst>
      <p:ext uri="{BB962C8B-B14F-4D97-AF65-F5344CB8AC3E}">
        <p14:creationId xmlns:p14="http://schemas.microsoft.com/office/powerpoint/2010/main" val="2508955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a:extLst>
            <a:ext uri="{FF2B5EF4-FFF2-40B4-BE49-F238E27FC236}">
              <a16:creationId xmlns:a16="http://schemas.microsoft.com/office/drawing/2014/main" id="{350AC4E9-348C-F523-894D-8AA5D6013CC3}"/>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70CAEE33-EB5C-4374-B652-E49F7B0C8AF9}"/>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689C654F-DCD1-8AA6-5BCC-7A93D0CBBCD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 name="Picture 2">
            <a:extLst>
              <a:ext uri="{FF2B5EF4-FFF2-40B4-BE49-F238E27FC236}">
                <a16:creationId xmlns:a16="http://schemas.microsoft.com/office/drawing/2014/main" id="{FDCBA63A-ECA2-190B-D9DB-3509E50E7391}"/>
              </a:ext>
            </a:extLst>
          </p:cNvPr>
          <p:cNvPicPr>
            <a:picLocks noChangeAspect="1"/>
          </p:cNvPicPr>
          <p:nvPr/>
        </p:nvPicPr>
        <p:blipFill>
          <a:blip r:embed="rId3"/>
          <a:srcRect r="215" b="4187"/>
          <a:stretch>
            <a:fillRect/>
          </a:stretch>
        </p:blipFill>
        <p:spPr>
          <a:xfrm rot="-240000">
            <a:off x="981638" y="1026039"/>
            <a:ext cx="9536065" cy="6147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625797"/>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a:extLst>
            <a:ext uri="{FF2B5EF4-FFF2-40B4-BE49-F238E27FC236}">
              <a16:creationId xmlns:a16="http://schemas.microsoft.com/office/drawing/2014/main" id="{525CB58E-ADC6-5096-4606-A00DD03CBCDB}"/>
            </a:ext>
          </a:extLst>
        </p:cNvPr>
        <p:cNvGrpSpPr/>
        <p:nvPr/>
      </p:nvGrpSpPr>
      <p:grpSpPr>
        <a:xfrm>
          <a:off x="0" y="0"/>
          <a:ext cx="0" cy="0"/>
          <a:chOff x="0" y="0"/>
          <a:chExt cx="0" cy="0"/>
        </a:xfrm>
      </p:grpSpPr>
      <p:pic>
        <p:nvPicPr>
          <p:cNvPr id="14" name="Afbeelding 13" descr="Afbeelding met clipart, emoticon, Tekenfilm, smiley&#10;&#10;Door AI gegenereerde inhoud is mogelijk onjuist.">
            <a:extLst>
              <a:ext uri="{FF2B5EF4-FFF2-40B4-BE49-F238E27FC236}">
                <a16:creationId xmlns:a16="http://schemas.microsoft.com/office/drawing/2014/main" id="{68BDBFC9-48E0-42F5-F79D-9FFB54C0651F}"/>
              </a:ext>
            </a:extLst>
          </p:cNvPr>
          <p:cNvPicPr>
            <a:picLocks noChangeAspect="1"/>
          </p:cNvPicPr>
          <p:nvPr/>
        </p:nvPicPr>
        <p:blipFill>
          <a:blip r:embed="rId2"/>
          <a:stretch>
            <a:fillRect/>
          </a:stretch>
        </p:blipFill>
        <p:spPr>
          <a:xfrm>
            <a:off x="760748" y="1016311"/>
            <a:ext cx="2429041" cy="4823136"/>
          </a:xfrm>
          <a:prstGeom prst="rect">
            <a:avLst/>
          </a:prstGeom>
        </p:spPr>
      </p:pic>
      <p:sp>
        <p:nvSpPr>
          <p:cNvPr id="7" name="Afgeronde rechthoek 17">
            <a:extLst>
              <a:ext uri="{FF2B5EF4-FFF2-40B4-BE49-F238E27FC236}">
                <a16:creationId xmlns:a16="http://schemas.microsoft.com/office/drawing/2014/main" id="{CF331483-D88D-6F0A-3CB2-06C6E74CC66E}"/>
              </a:ext>
            </a:extLst>
          </p:cNvPr>
          <p:cNvSpPr/>
          <p:nvPr/>
        </p:nvSpPr>
        <p:spPr>
          <a:xfrm rot="10800000" flipV="1">
            <a:off x="3422992" y="2388352"/>
            <a:ext cx="8474104" cy="1892771"/>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a:solidFill>
                  <a:srgbClr val="000000"/>
                </a:solidFill>
                <a:latin typeface="Nunito"/>
              </a:rPr>
              <a:t>Nabespreken</a:t>
            </a:r>
            <a:endParaRPr lang="nl-NL" sz="2800">
              <a:solidFill>
                <a:srgbClr val="000000"/>
              </a:solidFill>
              <a:latin typeface="Nunito"/>
            </a:endParaRPr>
          </a:p>
          <a:p>
            <a:pPr algn="ctr"/>
            <a:r>
              <a:rPr lang="nl-NL" sz="2800">
                <a:solidFill>
                  <a:srgbClr val="000000"/>
                </a:solidFill>
                <a:latin typeface="Nunito"/>
              </a:rPr>
              <a:t>Welke vormen van isolatie ken je nu?</a:t>
            </a:r>
          </a:p>
          <a:p>
            <a:pPr algn="ctr"/>
            <a:r>
              <a:rPr lang="nl-NL" sz="2800">
                <a:solidFill>
                  <a:srgbClr val="000000"/>
                </a:solidFill>
                <a:latin typeface="Nunito"/>
              </a:rPr>
              <a:t>Hebben jullie ook isolatie thuis?</a:t>
            </a:r>
            <a:endParaRPr lang="nl-NL"/>
          </a:p>
        </p:txBody>
      </p:sp>
    </p:spTree>
    <p:extLst>
      <p:ext uri="{BB962C8B-B14F-4D97-AF65-F5344CB8AC3E}">
        <p14:creationId xmlns:p14="http://schemas.microsoft.com/office/powerpoint/2010/main" val="1310919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a:extLst>
            <a:ext uri="{FF2B5EF4-FFF2-40B4-BE49-F238E27FC236}">
              <a16:creationId xmlns:a16="http://schemas.microsoft.com/office/drawing/2014/main" id="{8FEBEA1E-BAD7-84A0-84CA-AD8F0F6628DF}"/>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4CAFD8E7-BAA0-A84A-3578-9746F971EEAD}"/>
              </a:ext>
            </a:extLst>
          </p:cNvPr>
          <p:cNvSpPr txBox="1"/>
          <p:nvPr/>
        </p:nvSpPr>
        <p:spPr>
          <a:xfrm>
            <a:off x="4347853" y="1806783"/>
            <a:ext cx="7116762" cy="3507343"/>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a:latin typeface="Nunito"/>
              </a:rPr>
              <a:t>Na deze les… </a:t>
            </a:r>
            <a:endParaRPr lang="en-US" sz="2000">
              <a:latin typeface="Nunito"/>
            </a:endParaRPr>
          </a:p>
          <a:p>
            <a:endParaRPr lang="nl-NL" sz="2000">
              <a:latin typeface="Nunito"/>
            </a:endParaRPr>
          </a:p>
          <a:p>
            <a:pPr marL="342900" indent="-342900">
              <a:buFont typeface="Arial,Sans-Serif"/>
              <a:buChar char="•"/>
            </a:pPr>
            <a:r>
              <a:rPr lang="nl-NL" sz="2000">
                <a:latin typeface="Nunito"/>
              </a:rPr>
              <a:t>…weet je wat fossiele en duurzame brandstoffen zijn.</a:t>
            </a:r>
            <a:endParaRPr lang="en-US" sz="2000">
              <a:latin typeface="Nunito"/>
            </a:endParaRPr>
          </a:p>
          <a:p>
            <a:pPr marL="342900" indent="-342900">
              <a:buFont typeface="Arial,Sans-Serif"/>
              <a:buChar char="•"/>
            </a:pPr>
            <a:r>
              <a:rPr lang="nl-NL" sz="2000">
                <a:latin typeface="Nunito"/>
              </a:rPr>
              <a:t>…weet je wat CO2 is en waarom dit een bedreiging is voor de aarde. </a:t>
            </a:r>
            <a:endParaRPr lang="en-US" sz="2000">
              <a:latin typeface="Nunito"/>
            </a:endParaRPr>
          </a:p>
          <a:p>
            <a:pPr marL="342900" indent="-342900">
              <a:buFont typeface="Arial,Sans-Serif"/>
              <a:buChar char="•"/>
            </a:pPr>
            <a:r>
              <a:rPr lang="nl-NL" sz="2000">
                <a:latin typeface="Nunito"/>
              </a:rPr>
              <a:t>…weet je wat het belang van de energietransitie is.</a:t>
            </a:r>
            <a:endParaRPr lang="en-US" sz="2000">
              <a:latin typeface="Nunito"/>
            </a:endParaRPr>
          </a:p>
          <a:p>
            <a:pPr marL="342900" indent="-342900">
              <a:buFont typeface="Arial,Sans-Serif"/>
              <a:buChar char="•"/>
            </a:pPr>
            <a:r>
              <a:rPr lang="nl-NL" sz="2000">
                <a:latin typeface="Nunito"/>
              </a:rPr>
              <a:t>…ken je het belang van energie besparen en het slim gebruiken van (fossiele) energie. </a:t>
            </a:r>
            <a:endParaRPr lang="en-US" sz="2000">
              <a:latin typeface="Nunito"/>
            </a:endParaRPr>
          </a:p>
          <a:p>
            <a:pPr marL="342900" indent="-342900">
              <a:buFont typeface="Arial,Sans-Serif"/>
              <a:buChar char="•"/>
            </a:pPr>
            <a:r>
              <a:rPr lang="nl-NL" sz="2000">
                <a:latin typeface="Nunito"/>
              </a:rPr>
              <a:t>…heb je nagedacht over wat je zelf kunt doen in je eigen omgeving.</a:t>
            </a:r>
            <a:endParaRPr lang="nl-NL" sz="2000"/>
          </a:p>
        </p:txBody>
      </p:sp>
      <p:pic>
        <p:nvPicPr>
          <p:cNvPr id="7" name="Afbeelding 6" descr="Afbeelding met emoticon, clipart, smiley, tekenfilm&#10;&#10;Door AI gegenereerde inhoud is mogelijk onjuist.">
            <a:extLst>
              <a:ext uri="{FF2B5EF4-FFF2-40B4-BE49-F238E27FC236}">
                <a16:creationId xmlns:a16="http://schemas.microsoft.com/office/drawing/2014/main" id="{3D919FF6-82BD-654D-CDD6-F91E7D7276E5}"/>
              </a:ext>
            </a:extLst>
          </p:cNvPr>
          <p:cNvPicPr>
            <a:picLocks noChangeAspect="1"/>
          </p:cNvPicPr>
          <p:nvPr/>
        </p:nvPicPr>
        <p:blipFill>
          <a:blip r:embed="rId3"/>
          <a:stretch>
            <a:fillRect/>
          </a:stretch>
        </p:blipFill>
        <p:spPr>
          <a:xfrm>
            <a:off x="733650" y="1847616"/>
            <a:ext cx="3181335" cy="3421020"/>
          </a:xfrm>
          <a:prstGeom prst="rect">
            <a:avLst/>
          </a:prstGeom>
        </p:spPr>
      </p:pic>
      <p:sp>
        <p:nvSpPr>
          <p:cNvPr id="3" name="Tekstvak 2">
            <a:extLst>
              <a:ext uri="{FF2B5EF4-FFF2-40B4-BE49-F238E27FC236}">
                <a16:creationId xmlns:a16="http://schemas.microsoft.com/office/drawing/2014/main" id="{C4016B09-B356-6272-4A28-42069AC6D22B}"/>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chemeClr val="bg1"/>
                </a:solidFill>
                <a:latin typeface="Nunito"/>
              </a:rPr>
              <a:t>Lesdoelen</a:t>
            </a:r>
            <a:endParaRPr lang="nl-NL" sz="3200" b="1">
              <a:solidFill>
                <a:schemeClr val="bg1"/>
              </a:solidFill>
              <a:latin typeface="Nunito"/>
            </a:endParaRPr>
          </a:p>
        </p:txBody>
      </p:sp>
    </p:spTree>
    <p:extLst>
      <p:ext uri="{BB962C8B-B14F-4D97-AF65-F5344CB8AC3E}">
        <p14:creationId xmlns:p14="http://schemas.microsoft.com/office/powerpoint/2010/main" val="427960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p:cNvGrpSpPr/>
        <p:nvPr/>
      </p:nvGrpSpPr>
      <p:grpSpPr>
        <a:xfrm>
          <a:off x="0" y="0"/>
          <a:ext cx="0" cy="0"/>
          <a:chOff x="0" y="0"/>
          <a:chExt cx="0" cy="0"/>
        </a:xfrm>
      </p:grpSpPr>
      <p:pic>
        <p:nvPicPr>
          <p:cNvPr id="3" name="Afbeelding 2" descr="Afbeelding met Graphics, grafische vormgeving, geel, patroon&#10;&#10;Door AI gegenereerde inhoud is mogelijk onjuist.">
            <a:extLst>
              <a:ext uri="{FF2B5EF4-FFF2-40B4-BE49-F238E27FC236}">
                <a16:creationId xmlns:a16="http://schemas.microsoft.com/office/drawing/2014/main" id="{593E2A60-CD6F-F798-255E-5A03E071C517}"/>
              </a:ext>
            </a:extLst>
          </p:cNvPr>
          <p:cNvPicPr>
            <a:picLocks noChangeAspect="1"/>
          </p:cNvPicPr>
          <p:nvPr/>
        </p:nvPicPr>
        <p:blipFill>
          <a:blip r:embed="rId2"/>
          <a:srcRect l="1043" t="2887" b="3929"/>
          <a:stretch>
            <a:fillRect/>
          </a:stretch>
        </p:blipFill>
        <p:spPr>
          <a:xfrm>
            <a:off x="0" y="0"/>
            <a:ext cx="12192000" cy="6858000"/>
          </a:xfrm>
          <a:prstGeom prst="rect">
            <a:avLst/>
          </a:prstGeom>
        </p:spPr>
      </p:pic>
      <p:sp>
        <p:nvSpPr>
          <p:cNvPr id="4" name="Afgeronde rechthoek 17">
            <a:extLst>
              <a:ext uri="{FF2B5EF4-FFF2-40B4-BE49-F238E27FC236}">
                <a16:creationId xmlns:a16="http://schemas.microsoft.com/office/drawing/2014/main" id="{C45F8B5E-0A42-83F3-6316-D70C356825F6}"/>
              </a:ext>
            </a:extLst>
          </p:cNvPr>
          <p:cNvSpPr/>
          <p:nvPr/>
        </p:nvSpPr>
        <p:spPr>
          <a:xfrm rot="10800000" flipV="1">
            <a:off x="3346907" y="3829923"/>
            <a:ext cx="5640736" cy="102004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6" name="Tekstvak 3">
            <a:extLst>
              <a:ext uri="{FF2B5EF4-FFF2-40B4-BE49-F238E27FC236}">
                <a16:creationId xmlns:a16="http://schemas.microsoft.com/office/drawing/2014/main" id="{51CE5D7D-D162-73E9-FC12-B2488A7FA913}"/>
              </a:ext>
            </a:extLst>
          </p:cNvPr>
          <p:cNvSpPr txBox="1"/>
          <p:nvPr/>
        </p:nvSpPr>
        <p:spPr>
          <a:xfrm>
            <a:off x="3916798" y="4016781"/>
            <a:ext cx="4205577" cy="646331"/>
          </a:xfrm>
          <a:prstGeom prst="rect">
            <a:avLst/>
          </a:prstGeom>
          <a:noFill/>
        </p:spPr>
        <p:txBody>
          <a:bodyPr wrap="square" lIns="91440" tIns="45720" rIns="91440" bIns="45720" rtlCol="0" anchor="t">
            <a:spAutoFit/>
          </a:bodyPr>
          <a:lstStyle/>
          <a:p>
            <a:r>
              <a:rPr lang="nl-NL" sz="3600" b="1">
                <a:latin typeface="Nunito"/>
              </a:rPr>
              <a:t>Tot volgende keer!</a:t>
            </a:r>
            <a:endParaRPr lang="nl-NL" sz="3600" b="1">
              <a:latin typeface="Nunito" pitchFamily="2" charset="77"/>
            </a:endParaRPr>
          </a:p>
        </p:txBody>
      </p:sp>
    </p:spTree>
    <p:extLst>
      <p:ext uri="{BB962C8B-B14F-4D97-AF65-F5344CB8AC3E}">
        <p14:creationId xmlns:p14="http://schemas.microsoft.com/office/powerpoint/2010/main" val="408152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B398169-06E5-0152-7923-8E2201B45458}"/>
              </a:ext>
            </a:extLst>
          </p:cNvPr>
          <p:cNvPicPr>
            <a:picLocks noChangeAspect="1"/>
          </p:cNvPicPr>
          <p:nvPr/>
        </p:nvPicPr>
        <p:blipFill>
          <a:blip r:embed="rId2"/>
          <a:stretch>
            <a:fillRect/>
          </a:stretch>
        </p:blipFill>
        <p:spPr>
          <a:xfrm>
            <a:off x="3090502" y="452683"/>
            <a:ext cx="6010996" cy="5952634"/>
          </a:xfrm>
          <a:prstGeom prst="rect">
            <a:avLst/>
          </a:prstGeom>
        </p:spPr>
      </p:pic>
    </p:spTree>
    <p:extLst>
      <p:ext uri="{BB962C8B-B14F-4D97-AF65-F5344CB8AC3E}">
        <p14:creationId xmlns:p14="http://schemas.microsoft.com/office/powerpoint/2010/main" val="2733509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B7B6E134-6B84-C63E-38CF-10F38C4D8520}"/>
              </a:ext>
            </a:extLst>
          </p:cNvPr>
          <p:cNvSpPr txBox="1"/>
          <p:nvPr/>
        </p:nvSpPr>
        <p:spPr>
          <a:xfrm>
            <a:off x="4347853" y="1806783"/>
            <a:ext cx="7116762" cy="3507343"/>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a:latin typeface="Nunito"/>
              </a:rPr>
              <a:t>Na deze les… </a:t>
            </a:r>
            <a:endParaRPr lang="en-US" sz="2000">
              <a:latin typeface="Nunito"/>
            </a:endParaRPr>
          </a:p>
          <a:p>
            <a:endParaRPr lang="nl-NL" sz="2000">
              <a:latin typeface="Nunito"/>
            </a:endParaRPr>
          </a:p>
          <a:p>
            <a:pPr marL="342900" indent="-342900">
              <a:buFont typeface="Arial,Sans-Serif"/>
              <a:buChar char="•"/>
            </a:pPr>
            <a:r>
              <a:rPr lang="nl-NL" sz="2000">
                <a:latin typeface="Nunito"/>
              </a:rPr>
              <a:t>…weet je wat fossiele en duurzame brandstoffen zijn.</a:t>
            </a:r>
            <a:endParaRPr lang="en-US" sz="2000">
              <a:latin typeface="Nunito"/>
            </a:endParaRPr>
          </a:p>
          <a:p>
            <a:pPr marL="342900" indent="-342900">
              <a:buFont typeface="Arial,Sans-Serif"/>
              <a:buChar char="•"/>
            </a:pPr>
            <a:r>
              <a:rPr lang="nl-NL" sz="2000">
                <a:latin typeface="Nunito"/>
              </a:rPr>
              <a:t>…weet je wat CO2 is en waarom dit een bedreiging is voor de aarde. </a:t>
            </a:r>
            <a:endParaRPr lang="en-US" sz="2000">
              <a:latin typeface="Nunito"/>
            </a:endParaRPr>
          </a:p>
          <a:p>
            <a:pPr marL="342900" indent="-342900">
              <a:buFont typeface="Arial,Sans-Serif"/>
              <a:buChar char="•"/>
            </a:pPr>
            <a:r>
              <a:rPr lang="nl-NL" sz="2000">
                <a:latin typeface="Nunito"/>
              </a:rPr>
              <a:t>…weet je wat het belang van de energietransitie is.</a:t>
            </a:r>
            <a:endParaRPr lang="en-US" sz="2000">
              <a:latin typeface="Nunito"/>
            </a:endParaRPr>
          </a:p>
          <a:p>
            <a:pPr marL="342900" indent="-342900">
              <a:buFont typeface="Arial,Sans-Serif"/>
              <a:buChar char="•"/>
            </a:pPr>
            <a:r>
              <a:rPr lang="nl-NL" sz="2000">
                <a:latin typeface="Nunito"/>
              </a:rPr>
              <a:t>…ken je het belang van energie besparen en het slim gebruiken van (fossiele) energie. </a:t>
            </a:r>
            <a:endParaRPr lang="en-US" sz="2000">
              <a:latin typeface="Nunito"/>
            </a:endParaRPr>
          </a:p>
          <a:p>
            <a:pPr marL="342900" indent="-342900">
              <a:buFont typeface="Arial,Sans-Serif"/>
              <a:buChar char="•"/>
            </a:pPr>
            <a:r>
              <a:rPr lang="nl-NL" sz="2000">
                <a:latin typeface="Nunito"/>
              </a:rPr>
              <a:t>…heb je nagedacht over wat je zelf kunt doen in je eigen omgeving.</a:t>
            </a:r>
            <a:endParaRPr lang="nl-NL" sz="2000"/>
          </a:p>
        </p:txBody>
      </p:sp>
      <p:pic>
        <p:nvPicPr>
          <p:cNvPr id="7" name="Afbeelding 6" descr="Afbeelding met emoticon, clipart, smiley, tekenfilm&#10;&#10;Door AI gegenereerde inhoud is mogelijk onjuist.">
            <a:extLst>
              <a:ext uri="{FF2B5EF4-FFF2-40B4-BE49-F238E27FC236}">
                <a16:creationId xmlns:a16="http://schemas.microsoft.com/office/drawing/2014/main" id="{C814EE0C-BE85-6D78-13E4-AF012AF9BC9A}"/>
              </a:ext>
            </a:extLst>
          </p:cNvPr>
          <p:cNvPicPr>
            <a:picLocks noChangeAspect="1"/>
          </p:cNvPicPr>
          <p:nvPr/>
        </p:nvPicPr>
        <p:blipFill>
          <a:blip r:embed="rId3"/>
          <a:stretch>
            <a:fillRect/>
          </a:stretch>
        </p:blipFill>
        <p:spPr>
          <a:xfrm>
            <a:off x="733650" y="1847616"/>
            <a:ext cx="3181335" cy="3421020"/>
          </a:xfrm>
          <a:prstGeom prst="rect">
            <a:avLst/>
          </a:prstGeom>
        </p:spPr>
      </p:pic>
      <p:sp>
        <p:nvSpPr>
          <p:cNvPr id="3" name="Tekstvak 2">
            <a:extLst>
              <a:ext uri="{FF2B5EF4-FFF2-40B4-BE49-F238E27FC236}">
                <a16:creationId xmlns:a16="http://schemas.microsoft.com/office/drawing/2014/main" id="{80AF7EEA-2DA3-EF1F-F265-6B44745165F8}"/>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chemeClr val="bg1"/>
                </a:solidFill>
                <a:latin typeface="Nunito"/>
              </a:rPr>
              <a:t>Lesdoelen</a:t>
            </a:r>
            <a:endParaRPr lang="nl-NL" sz="3200" b="1">
              <a:solidFill>
                <a:schemeClr val="bg1"/>
              </a:solidFill>
              <a:latin typeface="Nunito"/>
            </a:endParaRPr>
          </a:p>
        </p:txBody>
      </p:sp>
    </p:spTree>
    <p:extLst>
      <p:ext uri="{BB962C8B-B14F-4D97-AF65-F5344CB8AC3E}">
        <p14:creationId xmlns:p14="http://schemas.microsoft.com/office/powerpoint/2010/main" val="33982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A085A4C5-F98E-D9A3-0F17-CA6D014778CD}"/>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46255D9F-E535-BF9F-F9BF-EBC68D567721}"/>
              </a:ext>
            </a:extLst>
          </p:cNvPr>
          <p:cNvPicPr>
            <a:picLocks noChangeAspect="1"/>
          </p:cNvPicPr>
          <p:nvPr/>
        </p:nvPicPr>
        <p:blipFill>
          <a:blip r:embed="rId2"/>
          <a:stretch>
            <a:fillRect/>
          </a:stretch>
        </p:blipFill>
        <p:spPr>
          <a:xfrm>
            <a:off x="10755254" y="5481776"/>
            <a:ext cx="1018456" cy="1008568"/>
          </a:xfrm>
          <a:prstGeom prst="rect">
            <a:avLst/>
          </a:prstGeom>
        </p:spPr>
      </p:pic>
      <p:sp>
        <p:nvSpPr>
          <p:cNvPr id="3" name="Tijdelijke aanduiding voor tekst 2">
            <a:extLst>
              <a:ext uri="{FF2B5EF4-FFF2-40B4-BE49-F238E27FC236}">
                <a16:creationId xmlns:a16="http://schemas.microsoft.com/office/drawing/2014/main" id="{7225B0E0-8895-B976-F7FE-92C53B21F97C}"/>
              </a:ext>
            </a:extLst>
          </p:cNvPr>
          <p:cNvSpPr>
            <a:spLocks noGrp="1"/>
          </p:cNvSpPr>
          <p:nvPr>
            <p:ph type="body" idx="1"/>
          </p:nvPr>
        </p:nvSpPr>
        <p:spPr>
          <a:xfrm>
            <a:off x="495300" y="1598855"/>
            <a:ext cx="5181600" cy="4931664"/>
          </a:xfrm>
        </p:spPr>
        <p:txBody>
          <a:bodyPr>
            <a:normAutofit/>
          </a:bodyPr>
          <a:lstStyle/>
          <a:p>
            <a:pPr marL="114300" indent="0">
              <a:buNone/>
            </a:pPr>
            <a:r>
              <a:rPr lang="nl-NL" sz="2100" b="1">
                <a:solidFill>
                  <a:schemeClr val="bg1"/>
                </a:solidFill>
                <a:latin typeface="Nunito" pitchFamily="2" charset="77"/>
              </a:rPr>
              <a:t>Fossiele energie:</a:t>
            </a:r>
          </a:p>
          <a:p>
            <a:pPr marL="114300" indent="0">
              <a:buNone/>
            </a:pPr>
            <a:endParaRPr lang="nl-NL" sz="2100" b="1">
              <a:solidFill>
                <a:schemeClr val="bg1"/>
              </a:solidFill>
              <a:latin typeface="Nunito" pitchFamily="2" charset="77"/>
            </a:endParaRPr>
          </a:p>
          <a:p>
            <a:pPr marL="114300" indent="0">
              <a:buNone/>
            </a:pPr>
            <a:endParaRPr lang="nl-NL" sz="2100" b="1">
              <a:solidFill>
                <a:schemeClr val="bg1"/>
              </a:solidFill>
              <a:latin typeface="Nunito" pitchFamily="2" charset="77"/>
            </a:endParaRPr>
          </a:p>
          <a:p>
            <a:pPr marL="114300" indent="0">
              <a:buNone/>
            </a:pPr>
            <a:endParaRPr lang="nl-NL" sz="2100" b="1">
              <a:solidFill>
                <a:schemeClr val="bg1"/>
              </a:solidFill>
              <a:latin typeface="Nunito" pitchFamily="2" charset="77"/>
            </a:endParaRPr>
          </a:p>
          <a:p>
            <a:pPr marL="114300" indent="0">
              <a:buNone/>
            </a:pPr>
            <a:endParaRPr lang="nl-NL" sz="2100" b="1">
              <a:solidFill>
                <a:schemeClr val="bg1"/>
              </a:solidFill>
              <a:latin typeface="Nunito" pitchFamily="2" charset="77"/>
            </a:endParaRPr>
          </a:p>
          <a:p>
            <a:pPr marL="114300" indent="0">
              <a:buNone/>
            </a:pPr>
            <a:endParaRPr lang="nl-NL" sz="1800" b="1">
              <a:solidFill>
                <a:schemeClr val="bg1"/>
              </a:solidFill>
              <a:latin typeface="Nunito" pitchFamily="2" charset="77"/>
            </a:endParaRPr>
          </a:p>
          <a:p>
            <a:pPr marL="114300" indent="0">
              <a:buNone/>
            </a:pPr>
            <a:endParaRPr lang="nl-NL" sz="1800" b="1">
              <a:solidFill>
                <a:schemeClr val="bg1"/>
              </a:solidFill>
              <a:latin typeface="Nunito" pitchFamily="2" charset="77"/>
            </a:endParaRPr>
          </a:p>
          <a:p>
            <a:pPr marL="114300" indent="0">
              <a:buNone/>
            </a:pPr>
            <a:endParaRPr lang="nl-NL" sz="1800" b="1">
              <a:solidFill>
                <a:schemeClr val="bg1"/>
              </a:solidFill>
              <a:latin typeface="Nunito" pitchFamily="2" charset="77"/>
            </a:endParaRPr>
          </a:p>
          <a:p>
            <a:pPr marL="114300" indent="0">
              <a:buNone/>
            </a:pPr>
            <a:endParaRPr lang="nl-NL" sz="1800" b="1">
              <a:solidFill>
                <a:schemeClr val="bg1"/>
              </a:solidFill>
              <a:latin typeface="Nunito" pitchFamily="2" charset="77"/>
            </a:endParaRPr>
          </a:p>
          <a:p>
            <a:pPr marL="114300" indent="0">
              <a:buNone/>
            </a:pPr>
            <a:endParaRPr lang="nl-NL" sz="1800" b="1">
              <a:solidFill>
                <a:schemeClr val="bg1"/>
              </a:solidFill>
              <a:latin typeface="Nunito" pitchFamily="2" charset="77"/>
            </a:endParaRPr>
          </a:p>
          <a:p>
            <a:pPr marL="114300" indent="0">
              <a:buNone/>
            </a:pPr>
            <a:r>
              <a:rPr lang="nl-NL" sz="1800" b="1">
                <a:solidFill>
                  <a:schemeClr val="bg1"/>
                </a:solidFill>
                <a:latin typeface="Nunito" pitchFamily="2" charset="77"/>
              </a:rPr>
              <a:t>Door het verbranden van kolen en gas komt CO2 vrij. Dit zorgt voor klimaatverandering.</a:t>
            </a:r>
          </a:p>
        </p:txBody>
      </p:sp>
      <p:sp>
        <p:nvSpPr>
          <p:cNvPr id="13" name="Titel 1">
            <a:extLst>
              <a:ext uri="{FF2B5EF4-FFF2-40B4-BE49-F238E27FC236}">
                <a16:creationId xmlns:a16="http://schemas.microsoft.com/office/drawing/2014/main" id="{C7FA7C4A-5A3E-1CDE-7D69-A2B4BD318F31}"/>
              </a:ext>
            </a:extLst>
          </p:cNvPr>
          <p:cNvSpPr txBox="1">
            <a:spLocks/>
          </p:cNvSpPr>
          <p:nvPr/>
        </p:nvSpPr>
        <p:spPr>
          <a:xfrm>
            <a:off x="914400" y="147234"/>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nl-NL" sz="4800" b="1">
                <a:solidFill>
                  <a:schemeClr val="lt1"/>
                </a:solidFill>
                <a:latin typeface="Nunito" pitchFamily="2" charset="77"/>
              </a:rPr>
              <a:t>Hoe wordt energie opgewekt?</a:t>
            </a:r>
          </a:p>
        </p:txBody>
      </p:sp>
      <p:sp>
        <p:nvSpPr>
          <p:cNvPr id="14" name="Tijdelijke aanduiding voor tekst 2">
            <a:extLst>
              <a:ext uri="{FF2B5EF4-FFF2-40B4-BE49-F238E27FC236}">
                <a16:creationId xmlns:a16="http://schemas.microsoft.com/office/drawing/2014/main" id="{F8B7F684-5F5A-6445-728A-A2752B43B1A7}"/>
              </a:ext>
            </a:extLst>
          </p:cNvPr>
          <p:cNvSpPr txBox="1">
            <a:spLocks/>
          </p:cNvSpPr>
          <p:nvPr/>
        </p:nvSpPr>
        <p:spPr>
          <a:xfrm>
            <a:off x="6380068" y="1690837"/>
            <a:ext cx="5181600" cy="46672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nl-NL" sz="2100" b="1">
                <a:solidFill>
                  <a:schemeClr val="bg1"/>
                </a:solidFill>
                <a:latin typeface="Nunito" pitchFamily="2" charset="77"/>
              </a:rPr>
              <a:t>Duurzame energie:</a:t>
            </a:r>
          </a:p>
        </p:txBody>
      </p:sp>
      <p:pic>
        <p:nvPicPr>
          <p:cNvPr id="6" name="Afbeelding 5" descr="Afbeelding met buitenshuis, vervuiling, wolk, rook&#10;&#10;Automatisch gegenereerde beschrijving">
            <a:extLst>
              <a:ext uri="{FF2B5EF4-FFF2-40B4-BE49-F238E27FC236}">
                <a16:creationId xmlns:a16="http://schemas.microsoft.com/office/drawing/2014/main" id="{D2151D18-F281-23B8-B3AE-81790A40C1AD}"/>
              </a:ext>
            </a:extLst>
          </p:cNvPr>
          <p:cNvPicPr>
            <a:picLocks noChangeAspect="1"/>
          </p:cNvPicPr>
          <p:nvPr/>
        </p:nvPicPr>
        <p:blipFill>
          <a:blip r:embed="rId3"/>
          <a:stretch>
            <a:fillRect/>
          </a:stretch>
        </p:blipFill>
        <p:spPr>
          <a:xfrm rot="21391061">
            <a:off x="2012121" y="2204872"/>
            <a:ext cx="3644899" cy="2047921"/>
          </a:xfrm>
          <a:prstGeom prst="rect">
            <a:avLst/>
          </a:prstGeom>
        </p:spPr>
      </p:pic>
      <p:pic>
        <p:nvPicPr>
          <p:cNvPr id="10" name="Afbeelding 9" descr="Afbeelding met wolk, hemel, gebouw, buitenshuis&#10;&#10;Automatisch gegenereerde beschrijving">
            <a:extLst>
              <a:ext uri="{FF2B5EF4-FFF2-40B4-BE49-F238E27FC236}">
                <a16:creationId xmlns:a16="http://schemas.microsoft.com/office/drawing/2014/main" id="{17EA1FE6-68A1-788E-52F5-2B39A351FFA6}"/>
              </a:ext>
            </a:extLst>
          </p:cNvPr>
          <p:cNvPicPr>
            <a:picLocks noChangeAspect="1"/>
          </p:cNvPicPr>
          <p:nvPr/>
        </p:nvPicPr>
        <p:blipFill>
          <a:blip r:embed="rId4"/>
          <a:stretch>
            <a:fillRect/>
          </a:stretch>
        </p:blipFill>
        <p:spPr>
          <a:xfrm rot="221089">
            <a:off x="452197" y="3011987"/>
            <a:ext cx="1895049" cy="2024951"/>
          </a:xfrm>
          <a:prstGeom prst="rect">
            <a:avLst/>
          </a:prstGeom>
        </p:spPr>
      </p:pic>
      <p:pic>
        <p:nvPicPr>
          <p:cNvPr id="12" name="Afbeelding 11" descr="Afbeelding met windmolen, generator, apparaat, buitenshuis&#10;&#10;Automatisch gegenereerde beschrijving">
            <a:extLst>
              <a:ext uri="{FF2B5EF4-FFF2-40B4-BE49-F238E27FC236}">
                <a16:creationId xmlns:a16="http://schemas.microsoft.com/office/drawing/2014/main" id="{C28C3A1A-7EA5-06B7-D724-F86A12DC9F9D}"/>
              </a:ext>
            </a:extLst>
          </p:cNvPr>
          <p:cNvPicPr>
            <a:picLocks noChangeAspect="1"/>
          </p:cNvPicPr>
          <p:nvPr/>
        </p:nvPicPr>
        <p:blipFill>
          <a:blip r:embed="rId5"/>
          <a:stretch>
            <a:fillRect/>
          </a:stretch>
        </p:blipFill>
        <p:spPr>
          <a:xfrm rot="347461">
            <a:off x="6624261" y="2723612"/>
            <a:ext cx="1972254" cy="2629672"/>
          </a:xfrm>
          <a:prstGeom prst="rect">
            <a:avLst/>
          </a:prstGeom>
        </p:spPr>
      </p:pic>
      <p:pic>
        <p:nvPicPr>
          <p:cNvPr id="17" name="Afbeelding 16" descr="Afbeelding met tekst, windmolen&#10;&#10;Automatisch gegenereerde beschrijving">
            <a:extLst>
              <a:ext uri="{FF2B5EF4-FFF2-40B4-BE49-F238E27FC236}">
                <a16:creationId xmlns:a16="http://schemas.microsoft.com/office/drawing/2014/main" id="{B9B2FF58-4291-D5A9-CB54-F1682618C333}"/>
              </a:ext>
            </a:extLst>
          </p:cNvPr>
          <p:cNvPicPr>
            <a:picLocks noChangeAspect="1"/>
          </p:cNvPicPr>
          <p:nvPr/>
        </p:nvPicPr>
        <p:blipFill>
          <a:blip r:embed="rId6"/>
          <a:stretch>
            <a:fillRect/>
          </a:stretch>
        </p:blipFill>
        <p:spPr>
          <a:xfrm>
            <a:off x="8444709" y="2464970"/>
            <a:ext cx="3027236" cy="2103045"/>
          </a:xfrm>
          <a:prstGeom prst="rect">
            <a:avLst/>
          </a:prstGeom>
        </p:spPr>
      </p:pic>
    </p:spTree>
    <p:extLst>
      <p:ext uri="{BB962C8B-B14F-4D97-AF65-F5344CB8AC3E}">
        <p14:creationId xmlns:p14="http://schemas.microsoft.com/office/powerpoint/2010/main" val="1462024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04FB089-B1FD-79CD-080F-41CBD4CB5549}"/>
              </a:ext>
            </a:extLst>
          </p:cNvPr>
          <p:cNvPicPr>
            <a:picLocks noChangeAspect="1"/>
          </p:cNvPicPr>
          <p:nvPr/>
        </p:nvPicPr>
        <p:blipFill>
          <a:blip r:embed="rId3"/>
          <a:stretch>
            <a:fillRect/>
          </a:stretch>
        </p:blipFill>
        <p:spPr>
          <a:xfrm>
            <a:off x="10755254" y="5481776"/>
            <a:ext cx="1018456" cy="1008568"/>
          </a:xfrm>
          <a:prstGeom prst="rect">
            <a:avLst/>
          </a:prstGeom>
        </p:spPr>
      </p:pic>
      <p:pic>
        <p:nvPicPr>
          <p:cNvPr id="5" name="Onlinemedia 4" title="Hoe werkt het broeikaseffect?">
            <a:hlinkClick r:id="" action="ppaction://noaction"/>
            <a:extLst>
              <a:ext uri="{FF2B5EF4-FFF2-40B4-BE49-F238E27FC236}">
                <a16:creationId xmlns:a16="http://schemas.microsoft.com/office/drawing/2014/main" id="{5803A808-E63F-83DE-805C-5B0333A9C510}"/>
              </a:ext>
            </a:extLst>
          </p:cNvPr>
          <p:cNvPicPr>
            <a:picLocks noGrp="1" noRot="1" noChangeAspect="1"/>
          </p:cNvPicPr>
          <p:nvPr>
            <p:ph idx="1"/>
            <a:videoFile r:link="rId1"/>
          </p:nvPr>
        </p:nvPicPr>
        <p:blipFill>
          <a:blip r:embed="rId4"/>
          <a:stretch>
            <a:fillRect/>
          </a:stretch>
        </p:blipFill>
        <p:spPr>
          <a:xfrm>
            <a:off x="1818725" y="1009625"/>
            <a:ext cx="8546963" cy="4843338"/>
          </a:xfrm>
          <a:prstGeom prst="rect">
            <a:avLst/>
          </a:prstGeom>
        </p:spPr>
      </p:pic>
    </p:spTree>
    <p:extLst>
      <p:ext uri="{BB962C8B-B14F-4D97-AF65-F5344CB8AC3E}">
        <p14:creationId xmlns:p14="http://schemas.microsoft.com/office/powerpoint/2010/main" val="2861885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748D917-D39B-DE7C-3D33-7418D7FAEBBD}"/>
              </a:ext>
            </a:extLst>
          </p:cNvPr>
          <p:cNvSpPr>
            <a:spLocks noGrp="1"/>
          </p:cNvSpPr>
          <p:nvPr>
            <p:ph type="body" idx="1"/>
          </p:nvPr>
        </p:nvSpPr>
        <p:spPr>
          <a:xfrm>
            <a:off x="838200" y="3116256"/>
            <a:ext cx="4967514" cy="2127023"/>
          </a:xfrm>
        </p:spPr>
        <p:txBody>
          <a:bodyPr>
            <a:normAutofit/>
          </a:bodyPr>
          <a:lstStyle/>
          <a:p>
            <a:pPr marL="114300" indent="0">
              <a:buNone/>
            </a:pPr>
            <a:r>
              <a:rPr lang="nl-NL" sz="3200" b="1">
                <a:solidFill>
                  <a:schemeClr val="bg1"/>
                </a:solidFill>
                <a:latin typeface="Nunito" pitchFamily="2" charset="77"/>
              </a:rPr>
              <a:t>1. Besparen</a:t>
            </a:r>
          </a:p>
          <a:p>
            <a:pPr marL="114300" indent="0">
              <a:buNone/>
            </a:pPr>
            <a:r>
              <a:rPr lang="nl-NL" sz="3200" b="1">
                <a:solidFill>
                  <a:schemeClr val="bg1"/>
                </a:solidFill>
                <a:latin typeface="Nunito" pitchFamily="2" charset="77"/>
              </a:rPr>
              <a:t>2. Duurzaam opwekken</a:t>
            </a:r>
          </a:p>
          <a:p>
            <a:pPr marL="114300" indent="0">
              <a:buNone/>
            </a:pPr>
            <a:r>
              <a:rPr lang="nl-NL" sz="3200" b="1">
                <a:solidFill>
                  <a:schemeClr val="bg1"/>
                </a:solidFill>
                <a:latin typeface="Nunito" pitchFamily="2" charset="77"/>
              </a:rPr>
              <a:t>3. Slim gebruiken</a:t>
            </a:r>
          </a:p>
        </p:txBody>
      </p:sp>
      <p:sp>
        <p:nvSpPr>
          <p:cNvPr id="6" name="Titel 1">
            <a:extLst>
              <a:ext uri="{FF2B5EF4-FFF2-40B4-BE49-F238E27FC236}">
                <a16:creationId xmlns:a16="http://schemas.microsoft.com/office/drawing/2014/main" id="{BD4DA8C5-42A2-D048-C1CC-0FD4E228F55C}"/>
              </a:ext>
            </a:extLst>
          </p:cNvPr>
          <p:cNvSpPr txBox="1">
            <a:spLocks/>
          </p:cNvSpPr>
          <p:nvPr/>
        </p:nvSpPr>
        <p:spPr>
          <a:xfrm>
            <a:off x="838457" y="529585"/>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nl-NL" sz="4000" b="1">
                <a:solidFill>
                  <a:schemeClr val="lt1"/>
                </a:solidFill>
                <a:latin typeface="Nunito" pitchFamily="2" charset="77"/>
              </a:rPr>
              <a:t>Een duurzamere toekomst in 3 stappen: </a:t>
            </a:r>
          </a:p>
          <a:p>
            <a:pPr algn="ctr"/>
            <a:r>
              <a:rPr lang="nl-NL" sz="4000" b="1">
                <a:solidFill>
                  <a:schemeClr val="lt1"/>
                </a:solidFill>
                <a:latin typeface="Nunito" pitchFamily="2" charset="77"/>
              </a:rPr>
              <a:t>de Trias Energetica</a:t>
            </a:r>
            <a:endParaRPr lang="en-GB" sz="4000" b="1">
              <a:solidFill>
                <a:schemeClr val="lt1"/>
              </a:solidFill>
              <a:latin typeface="Nunito" pitchFamily="2" charset="77"/>
            </a:endParaRPr>
          </a:p>
        </p:txBody>
      </p:sp>
      <p:pic>
        <p:nvPicPr>
          <p:cNvPr id="9" name="Afbeelding 8">
            <a:extLst>
              <a:ext uri="{FF2B5EF4-FFF2-40B4-BE49-F238E27FC236}">
                <a16:creationId xmlns:a16="http://schemas.microsoft.com/office/drawing/2014/main" id="{BE6CE482-C212-9836-E1D1-BCB4CE5CECE9}"/>
              </a:ext>
            </a:extLst>
          </p:cNvPr>
          <p:cNvPicPr>
            <a:picLocks noChangeAspect="1"/>
          </p:cNvPicPr>
          <p:nvPr/>
        </p:nvPicPr>
        <p:blipFill>
          <a:blip r:embed="rId2"/>
          <a:srcRect/>
          <a:stretch/>
        </p:blipFill>
        <p:spPr>
          <a:xfrm>
            <a:off x="7125833" y="2145954"/>
            <a:ext cx="4221888" cy="3796309"/>
          </a:xfrm>
          <a:prstGeom prst="rect">
            <a:avLst/>
          </a:prstGeom>
        </p:spPr>
      </p:pic>
    </p:spTree>
    <p:extLst>
      <p:ext uri="{BB962C8B-B14F-4D97-AF65-F5344CB8AC3E}">
        <p14:creationId xmlns:p14="http://schemas.microsoft.com/office/powerpoint/2010/main" val="3996080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p:cNvGrpSpPr/>
        <p:nvPr/>
      </p:nvGrpSpPr>
      <p:grpSpPr>
        <a:xfrm>
          <a:off x="0" y="0"/>
          <a:ext cx="0" cy="0"/>
          <a:chOff x="0" y="0"/>
          <a:chExt cx="0" cy="0"/>
        </a:xfrm>
      </p:grpSpPr>
      <p:sp>
        <p:nvSpPr>
          <p:cNvPr id="6" name="Afgeronde rechthoek 17">
            <a:extLst>
              <a:ext uri="{FF2B5EF4-FFF2-40B4-BE49-F238E27FC236}">
                <a16:creationId xmlns:a16="http://schemas.microsoft.com/office/drawing/2014/main" id="{DB740FBC-2D94-D97D-84F5-E65B3D60AF8F}"/>
              </a:ext>
            </a:extLst>
          </p:cNvPr>
          <p:cNvSpPr/>
          <p:nvPr/>
        </p:nvSpPr>
        <p:spPr>
          <a:xfrm rot="10800000" flipV="1">
            <a:off x="2049856" y="870467"/>
            <a:ext cx="9935644" cy="4866306"/>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2800" b="1">
                <a:solidFill>
                  <a:srgbClr val="000000"/>
                </a:solidFill>
                <a:latin typeface="Nunito"/>
              </a:rPr>
              <a:t>Wat is netcongestie?</a:t>
            </a:r>
            <a:endParaRPr lang="en-US" sz="2800">
              <a:solidFill>
                <a:srgbClr val="000000"/>
              </a:solidFill>
              <a:latin typeface="Nunito"/>
            </a:endParaRPr>
          </a:p>
          <a:p>
            <a:r>
              <a:rPr lang="nl-NL" sz="2800">
                <a:solidFill>
                  <a:srgbClr val="000000"/>
                </a:solidFill>
                <a:latin typeface="Nunito"/>
              </a:rPr>
              <a:t>Er wordt tegelijkertijd veel energie opgewekt en verbruikt. Al deze stroom, zowel van het opwekken als van het verbruik, moet over het elektriciteitsnetwerk. Het elektriciteitsnetwerk is echter niet altijd groot genoeg om al dit stroomverkeer op te vangen en zo ontstaat een opstopping: netcongestie. Een soort file op het elektriciteitsnet. </a:t>
            </a:r>
          </a:p>
        </p:txBody>
      </p:sp>
      <p:pic>
        <p:nvPicPr>
          <p:cNvPr id="10" name="Afbeelding 24" descr="Afbeelding met clipart, emoticon, smiley, illustratie&#10;&#10;Door AI gegenereerde inhoud is mogelijk onjuist.">
            <a:extLst>
              <a:ext uri="{FF2B5EF4-FFF2-40B4-BE49-F238E27FC236}">
                <a16:creationId xmlns:a16="http://schemas.microsoft.com/office/drawing/2014/main" id="{53ABAD1B-AF52-27D5-97C5-82EA79D8DFBD}"/>
              </a:ext>
            </a:extLst>
          </p:cNvPr>
          <p:cNvPicPr>
            <a:picLocks noChangeAspect="1"/>
          </p:cNvPicPr>
          <p:nvPr/>
        </p:nvPicPr>
        <p:blipFill>
          <a:blip r:embed="rId3"/>
          <a:stretch>
            <a:fillRect/>
          </a:stretch>
        </p:blipFill>
        <p:spPr>
          <a:xfrm>
            <a:off x="479331" y="2634076"/>
            <a:ext cx="2017757" cy="2169619"/>
          </a:xfrm>
          <a:prstGeom prst="rect">
            <a:avLst/>
          </a:prstGeom>
        </p:spPr>
      </p:pic>
    </p:spTree>
    <p:extLst>
      <p:ext uri="{BB962C8B-B14F-4D97-AF65-F5344CB8AC3E}">
        <p14:creationId xmlns:p14="http://schemas.microsoft.com/office/powerpoint/2010/main" val="368123607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903300D-D631-C2C6-8CB7-01A48242EE15}"/>
              </a:ext>
            </a:extLst>
          </p:cNvPr>
          <p:cNvPicPr>
            <a:picLocks noChangeAspect="1"/>
          </p:cNvPicPr>
          <p:nvPr/>
        </p:nvPicPr>
        <p:blipFill>
          <a:blip r:embed="rId2"/>
          <a:srcRect l="13735" t="13151" r="26453" b="2192"/>
          <a:stretch>
            <a:fillRect/>
          </a:stretch>
        </p:blipFill>
        <p:spPr>
          <a:xfrm>
            <a:off x="867126" y="931689"/>
            <a:ext cx="6551661" cy="5004260"/>
          </a:xfrm>
          <a:prstGeom prst="rect">
            <a:avLst/>
          </a:prstGeom>
        </p:spPr>
      </p:pic>
      <p:sp>
        <p:nvSpPr>
          <p:cNvPr id="5" name="Afgeronde rechthoek 17">
            <a:extLst>
              <a:ext uri="{FF2B5EF4-FFF2-40B4-BE49-F238E27FC236}">
                <a16:creationId xmlns:a16="http://schemas.microsoft.com/office/drawing/2014/main" id="{9E278A2D-3C15-5B25-181F-91CF505AF3FC}"/>
              </a:ext>
            </a:extLst>
          </p:cNvPr>
          <p:cNvSpPr/>
          <p:nvPr/>
        </p:nvSpPr>
        <p:spPr>
          <a:xfrm rot="10800000" flipV="1">
            <a:off x="5925105" y="2607362"/>
            <a:ext cx="5600671" cy="1933276"/>
          </a:xfrm>
          <a:prstGeom prst="roundRect">
            <a:avLst>
              <a:gd name="adj" fmla="val 35785"/>
            </a:avLst>
          </a:prstGeom>
          <a:solidFill>
            <a:srgbClr val="FFC1C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400" dirty="0">
                <a:solidFill>
                  <a:srgbClr val="000000"/>
                </a:solidFill>
                <a:latin typeface="Nunito"/>
              </a:rPr>
              <a:t>Op de capaciteitskaart van Nederland zie je dat het net op heel veel plekken in Nederland vol is. </a:t>
            </a:r>
            <a:endParaRPr lang="nl-NL" sz="2400" dirty="0"/>
          </a:p>
        </p:txBody>
      </p:sp>
    </p:spTree>
    <p:extLst>
      <p:ext uri="{BB962C8B-B14F-4D97-AF65-F5344CB8AC3E}">
        <p14:creationId xmlns:p14="http://schemas.microsoft.com/office/powerpoint/2010/main" val="1723201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1C2"/>
        </a:solidFill>
        <a:effectLst/>
      </p:bgPr>
    </p:bg>
    <p:spTree>
      <p:nvGrpSpPr>
        <p:cNvPr id="1" name="">
          <a:extLst>
            <a:ext uri="{FF2B5EF4-FFF2-40B4-BE49-F238E27FC236}">
              <a16:creationId xmlns:a16="http://schemas.microsoft.com/office/drawing/2014/main" id="{346A8AF0-B22D-6D87-7B2A-C651859939A5}"/>
            </a:ext>
          </a:extLst>
        </p:cNvPr>
        <p:cNvGrpSpPr/>
        <p:nvPr/>
      </p:nvGrpSpPr>
      <p:grpSpPr>
        <a:xfrm>
          <a:off x="0" y="0"/>
          <a:ext cx="0" cy="0"/>
          <a:chOff x="0" y="0"/>
          <a:chExt cx="0" cy="0"/>
        </a:xfrm>
      </p:grpSpPr>
      <p:sp>
        <p:nvSpPr>
          <p:cNvPr id="18" name="Afgeronde rechthoek 17">
            <a:extLst>
              <a:ext uri="{FF2B5EF4-FFF2-40B4-BE49-F238E27FC236}">
                <a16:creationId xmlns:a16="http://schemas.microsoft.com/office/drawing/2014/main" id="{942FB553-FE9B-62FA-EA26-C39EC6A4DEDB}"/>
              </a:ext>
            </a:extLst>
          </p:cNvPr>
          <p:cNvSpPr/>
          <p:nvPr/>
        </p:nvSpPr>
        <p:spPr>
          <a:xfrm rot="10800000" flipV="1">
            <a:off x="516000" y="614393"/>
            <a:ext cx="11160000" cy="102004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2" name="Rectangle 19">
            <a:extLst>
              <a:ext uri="{FF2B5EF4-FFF2-40B4-BE49-F238E27FC236}">
                <a16:creationId xmlns:a16="http://schemas.microsoft.com/office/drawing/2014/main" id="{A3ACBD3E-BD10-2A25-E232-019466909C24}"/>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AC9C5ED1-FF46-028E-2BCF-D1DD55D39CFD}"/>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8" name="Tekstvak 27">
            <a:extLst>
              <a:ext uri="{FF2B5EF4-FFF2-40B4-BE49-F238E27FC236}">
                <a16:creationId xmlns:a16="http://schemas.microsoft.com/office/drawing/2014/main" id="{64D1CA29-2EC9-042F-664C-633889EF71C6}"/>
              </a:ext>
            </a:extLst>
          </p:cNvPr>
          <p:cNvSpPr txBox="1"/>
          <p:nvPr/>
        </p:nvSpPr>
        <p:spPr>
          <a:xfrm>
            <a:off x="834887" y="815009"/>
            <a:ext cx="10495722" cy="646331"/>
          </a:xfrm>
          <a:prstGeom prst="rect">
            <a:avLst/>
          </a:prstGeom>
          <a:noFill/>
        </p:spPr>
        <p:txBody>
          <a:bodyPr wrap="square" lIns="91440" tIns="45720" rIns="91440" bIns="45720" rtlCol="0" anchor="t">
            <a:spAutoFit/>
          </a:bodyPr>
          <a:lstStyle/>
          <a:p>
            <a:r>
              <a:rPr lang="nl-NL" sz="3600" b="1">
                <a:latin typeface="Nunito"/>
              </a:rPr>
              <a:t>Opdracht 1: Ervaar en meet het zelf!</a:t>
            </a:r>
            <a:endParaRPr lang="nl-NL" sz="3600">
              <a:latin typeface="Nunito" pitchFamily="2" charset="77"/>
            </a:endParaRPr>
          </a:p>
        </p:txBody>
      </p:sp>
      <p:grpSp>
        <p:nvGrpSpPr>
          <p:cNvPr id="16" name="Groep 15">
            <a:extLst>
              <a:ext uri="{FF2B5EF4-FFF2-40B4-BE49-F238E27FC236}">
                <a16:creationId xmlns:a16="http://schemas.microsoft.com/office/drawing/2014/main" id="{A8A41768-775D-B171-37EE-7970A2FCAF2A}"/>
              </a:ext>
            </a:extLst>
          </p:cNvPr>
          <p:cNvGrpSpPr/>
          <p:nvPr/>
        </p:nvGrpSpPr>
        <p:grpSpPr>
          <a:xfrm>
            <a:off x="887924" y="2540000"/>
            <a:ext cx="10416153" cy="2845419"/>
            <a:chOff x="834887" y="2540000"/>
            <a:chExt cx="10416153" cy="2845419"/>
          </a:xfrm>
        </p:grpSpPr>
        <p:pic>
          <p:nvPicPr>
            <p:cNvPr id="9" name="Afbeelding 8" descr="Afbeelding met overdekt, tafel&#10;&#10;Door AI gegenereerde inhoud is mogelijk onjuist.">
              <a:extLst>
                <a:ext uri="{FF2B5EF4-FFF2-40B4-BE49-F238E27FC236}">
                  <a16:creationId xmlns:a16="http://schemas.microsoft.com/office/drawing/2014/main" id="{5E1C5F3B-BB80-E89E-B31B-E3221A2739C5}"/>
                </a:ext>
              </a:extLst>
            </p:cNvPr>
            <p:cNvPicPr>
              <a:picLocks noChangeAspect="1"/>
            </p:cNvPicPr>
            <p:nvPr/>
          </p:nvPicPr>
          <p:blipFill>
            <a:blip r:embed="rId3"/>
            <a:stretch>
              <a:fillRect/>
            </a:stretch>
          </p:blipFill>
          <p:spPr>
            <a:xfrm>
              <a:off x="6185206" y="2540000"/>
              <a:ext cx="5065834" cy="2845419"/>
            </a:xfrm>
            <a:prstGeom prst="rect">
              <a:avLst/>
            </a:prstGeom>
          </p:spPr>
        </p:pic>
        <p:pic>
          <p:nvPicPr>
            <p:cNvPr id="11" name="Afbeelding 10" descr="Afbeelding met tekst, persoon, brief, verbruiksartikelen voor kantoor&#10;&#10;Door AI gegenereerde inhoud is mogelijk onjuist.">
              <a:extLst>
                <a:ext uri="{FF2B5EF4-FFF2-40B4-BE49-F238E27FC236}">
                  <a16:creationId xmlns:a16="http://schemas.microsoft.com/office/drawing/2014/main" id="{556A0B60-F6E5-247F-D376-B5AE105A9E7D}"/>
                </a:ext>
              </a:extLst>
            </p:cNvPr>
            <p:cNvPicPr>
              <a:picLocks noChangeAspect="1"/>
            </p:cNvPicPr>
            <p:nvPr/>
          </p:nvPicPr>
          <p:blipFill>
            <a:blip r:embed="rId4"/>
            <a:stretch>
              <a:fillRect/>
            </a:stretch>
          </p:blipFill>
          <p:spPr>
            <a:xfrm>
              <a:off x="834887" y="2540000"/>
              <a:ext cx="5065834" cy="2845419"/>
            </a:xfrm>
            <a:prstGeom prst="rect">
              <a:avLst/>
            </a:prstGeom>
          </p:spPr>
        </p:pic>
      </p:grpSp>
      <p:pic>
        <p:nvPicPr>
          <p:cNvPr id="3" name="Graphic 2">
            <a:extLst>
              <a:ext uri="{FF2B5EF4-FFF2-40B4-BE49-F238E27FC236}">
                <a16:creationId xmlns:a16="http://schemas.microsoft.com/office/drawing/2014/main" id="{8BBCEABF-5346-FBFB-1144-7864BBB583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0212" y="2717730"/>
            <a:ext cx="2660947" cy="2520533"/>
          </a:xfrm>
          <a:prstGeom prst="rect">
            <a:avLst/>
          </a:prstGeom>
        </p:spPr>
      </p:pic>
    </p:spTree>
    <p:extLst>
      <p:ext uri="{BB962C8B-B14F-4D97-AF65-F5344CB8AC3E}">
        <p14:creationId xmlns:p14="http://schemas.microsoft.com/office/powerpoint/2010/main" val="3196251019"/>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b41c08f-3c1a-46f9-b5b9-48272c0946a0" xsi:nil="true"/>
    <lcf76f155ced4ddcb4097134ff3c332f xmlns="13222be9-607e-46c2-b058-55755d2be17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9CC7A5B314084C98F59A8F94FB05E3" ma:contentTypeVersion="12" ma:contentTypeDescription="Een nieuw document maken." ma:contentTypeScope="" ma:versionID="b1fa821234c5cd3cd63cd792c480a6ee">
  <xsd:schema xmlns:xsd="http://www.w3.org/2001/XMLSchema" xmlns:xs="http://www.w3.org/2001/XMLSchema" xmlns:p="http://schemas.microsoft.com/office/2006/metadata/properties" xmlns:ns2="13222be9-607e-46c2-b058-55755d2be178" xmlns:ns3="1b41c08f-3c1a-46f9-b5b9-48272c0946a0" targetNamespace="http://schemas.microsoft.com/office/2006/metadata/properties" ma:root="true" ma:fieldsID="efcd9f8b6e7a0b0e2550437bd366212e" ns2:_="" ns3:_="">
    <xsd:import namespace="13222be9-607e-46c2-b058-55755d2be178"/>
    <xsd:import namespace="1b41c08f-3c1a-46f9-b5b9-48272c0946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222be9-607e-46c2-b058-55755d2be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7693a91-8ebc-4126-aa76-e83446bf048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41c08f-3c1a-46f9-b5b9-48272c0946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bd6195a-5f59-4e18-b5f2-b31edc7b3356}" ma:internalName="TaxCatchAll" ma:showField="CatchAllData" ma:web="1b41c08f-3c1a-46f9-b5b9-48272c094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5652F-1201-4D7B-869C-81A212C488C0}">
  <ds:schemaRefs>
    <ds:schemaRef ds:uri="13222be9-607e-46c2-b058-55755d2be178"/>
    <ds:schemaRef ds:uri="1b41c08f-3c1a-46f9-b5b9-48272c0946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CF22D74-3CF5-4609-BAC0-C0767656EB52}">
  <ds:schemaRefs>
    <ds:schemaRef ds:uri="http://schemas.microsoft.com/sharepoint/v3/contenttype/forms"/>
  </ds:schemaRefs>
</ds:datastoreItem>
</file>

<file path=customXml/itemProps3.xml><?xml version="1.0" encoding="utf-8"?>
<ds:datastoreItem xmlns:ds="http://schemas.openxmlformats.org/officeDocument/2006/customXml" ds:itemID="{19AAC719-6F9E-47DD-A488-F3E386C315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222be9-607e-46c2-b058-55755d2be178"/>
    <ds:schemaRef ds:uri="1b41c08f-3c1a-46f9-b5b9-48272c094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Breedbeeld</PresentationFormat>
  <Slides>24</Slides>
  <Notes>4</Notes>
  <HiddenSlides>0</HiddenSlides>
  <ScaleCrop>false</ScaleCrop>
  <HeadingPairs>
    <vt:vector size="4" baseType="variant">
      <vt:variant>
        <vt:lpstr>Thema</vt:lpstr>
      </vt:variant>
      <vt:variant>
        <vt:i4>1</vt:i4>
      </vt:variant>
      <vt:variant>
        <vt:lpstr>Diatitels</vt:lpstr>
      </vt:variant>
      <vt:variant>
        <vt:i4>24</vt:i4>
      </vt:variant>
    </vt:vector>
  </HeadingPairs>
  <TitlesOfParts>
    <vt:vector size="25"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Esther Titselaar | NME Schouwen-Duiveland</dc:creator>
  <cp:revision>104</cp:revision>
  <dcterms:created xsi:type="dcterms:W3CDTF">2025-06-30T10:49:32Z</dcterms:created>
  <dcterms:modified xsi:type="dcterms:W3CDTF">2025-10-31T13:29:32Z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0x010100F79CC7A5B314084C98F59A8F94FB05E3</vt:lpwstr>
  </property>
  <property fmtid="{D5CDD505-2E9C-101B-9397-08002B2CF9AE}" pid="3" name="MediaServiceImageTags">
    <vt:lpwstr/>
  </property>
</Properties>
</file>