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363" r:id="rId5"/>
    <p:sldId id="366" r:id="rId6"/>
    <p:sldId id="367" r:id="rId7"/>
    <p:sldId id="409" r:id="rId8"/>
    <p:sldId id="411" r:id="rId9"/>
    <p:sldId id="413" r:id="rId10"/>
    <p:sldId id="426" r:id="rId11"/>
    <p:sldId id="414" r:id="rId12"/>
    <p:sldId id="415" r:id="rId13"/>
    <p:sldId id="417" r:id="rId14"/>
    <p:sldId id="259" r:id="rId15"/>
    <p:sldId id="418" r:id="rId16"/>
    <p:sldId id="261" r:id="rId17"/>
    <p:sldId id="419" r:id="rId18"/>
    <p:sldId id="420" r:id="rId19"/>
    <p:sldId id="421" r:id="rId20"/>
    <p:sldId id="422" r:id="rId21"/>
    <p:sldId id="424" r:id="rId22"/>
    <p:sldId id="389" r:id="rId23"/>
    <p:sldId id="427" r:id="rId24"/>
    <p:sldId id="425" r:id="rId25"/>
    <p:sldId id="370" r:id="rId26"/>
    <p:sldId id="269"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2C0F4-276E-0A8B-2EBC-3A8864FD16F2}" name="Merel Koopmans" initials="MK" userId="S::m.koopmans@ivn.nl::29289454-153a-4d79-ace8-65636c48aa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1FE"/>
    <a:srgbClr val="CBDD72"/>
    <a:srgbClr val="FFC1C2"/>
    <a:srgbClr val="F2DFEC"/>
    <a:srgbClr val="A5E0FE"/>
    <a:srgbClr val="FFB25D"/>
    <a:srgbClr val="86C3EF"/>
    <a:srgbClr val="A5E0FD"/>
    <a:srgbClr val="C6D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F83F5-C807-5D9A-2A92-D519CE2130B1}" v="402" dt="2025-10-26T10:47:05.9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4530" autoAdjust="0"/>
  </p:normalViewPr>
  <p:slideViewPr>
    <p:cSldViewPr snapToGrid="0">
      <p:cViewPr varScale="1">
        <p:scale>
          <a:sx n="41" d="100"/>
          <a:sy n="41" d="100"/>
        </p:scale>
        <p:origin x="78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Titselaar | NME Schouwen-Duiveland" userId="S::esther.titselaar_nmesd.nl#ext#@ivnned.onmicrosoft.com::e57d5d75-1b6e-409e-8f10-af6bdd830337" providerId="AD" clId="Web-{447776CA-71D6-47F7-FA9A-57A391E48F67}"/>
    <pc:docChg chg="modSld">
      <pc:chgData name="Esther Titselaar | NME Schouwen-Duiveland" userId="S::esther.titselaar_nmesd.nl#ext#@ivnned.onmicrosoft.com::e57d5d75-1b6e-409e-8f10-af6bdd830337" providerId="AD" clId="Web-{447776CA-71D6-47F7-FA9A-57A391E48F67}" dt="2025-10-02T11:00:05.769" v="8" actId="1076"/>
      <pc:docMkLst>
        <pc:docMk/>
      </pc:docMkLst>
      <pc:sldChg chg="addSp delSp modSp">
        <pc:chgData name="Esther Titselaar | NME Schouwen-Duiveland" userId="S::esther.titselaar_nmesd.nl#ext#@ivnned.onmicrosoft.com::e57d5d75-1b6e-409e-8f10-af6bdd830337" providerId="AD" clId="Web-{447776CA-71D6-47F7-FA9A-57A391E48F67}" dt="2025-10-02T11:00:05.769" v="8" actId="1076"/>
        <pc:sldMkLst>
          <pc:docMk/>
          <pc:sldMk cId="2840992974" sldId="413"/>
        </pc:sldMkLst>
        <pc:picChg chg="add mod">
          <ac:chgData name="Esther Titselaar | NME Schouwen-Duiveland" userId="S::esther.titselaar_nmesd.nl#ext#@ivnned.onmicrosoft.com::e57d5d75-1b6e-409e-8f10-af6bdd830337" providerId="AD" clId="Web-{447776CA-71D6-47F7-FA9A-57A391E48F67}" dt="2025-10-02T11:00:05.769" v="8" actId="1076"/>
          <ac:picMkLst>
            <pc:docMk/>
            <pc:sldMk cId="2840992974" sldId="413"/>
            <ac:picMk id="3" creationId="{D348B393-A18E-4ECC-2FEC-45E754F1AA92}"/>
          </ac:picMkLst>
        </pc:picChg>
      </pc:sldChg>
    </pc:docChg>
  </pc:docChgLst>
  <pc:docChgLst>
    <pc:chgData name="Esther Titselaar | NME Schouwen-Duiveland" userId="S::esther.titselaar_nmesd.nl#ext#@ivnned.onmicrosoft.com::e57d5d75-1b6e-409e-8f10-af6bdd830337" providerId="AD" clId="Web-{1D4F83F5-C807-5D9A-2A92-D519CE2130B1}"/>
    <pc:docChg chg="modSld">
      <pc:chgData name="Esther Titselaar | NME Schouwen-Duiveland" userId="S::esther.titselaar_nmesd.nl#ext#@ivnned.onmicrosoft.com::e57d5d75-1b6e-409e-8f10-af6bdd830337" providerId="AD" clId="Web-{1D4F83F5-C807-5D9A-2A92-D519CE2130B1}" dt="2025-10-26T10:47:05.958" v="336" actId="1076"/>
      <pc:docMkLst>
        <pc:docMk/>
      </pc:docMkLst>
      <pc:sldChg chg="addSp delSp modSp">
        <pc:chgData name="Esther Titselaar | NME Schouwen-Duiveland" userId="S::esther.titselaar_nmesd.nl#ext#@ivnned.onmicrosoft.com::e57d5d75-1b6e-409e-8f10-af6bdd830337" providerId="AD" clId="Web-{1D4F83F5-C807-5D9A-2A92-D519CE2130B1}" dt="2025-10-26T10:34:02.830" v="122"/>
        <pc:sldMkLst>
          <pc:docMk/>
          <pc:sldMk cId="0" sldId="259"/>
        </pc:sldMkLst>
        <pc:spChg chg="add del">
          <ac:chgData name="Esther Titselaar | NME Schouwen-Duiveland" userId="S::esther.titselaar_nmesd.nl#ext#@ivnned.onmicrosoft.com::e57d5d75-1b6e-409e-8f10-af6bdd830337" providerId="AD" clId="Web-{1D4F83F5-C807-5D9A-2A92-D519CE2130B1}" dt="2025-10-26T10:29:18.308" v="36"/>
          <ac:spMkLst>
            <pc:docMk/>
            <pc:sldMk cId="0" sldId="259"/>
            <ac:spMk id="7" creationId="{8E04CDD9-B9FB-F026-DB4E-45616AC03760}"/>
          </ac:spMkLst>
        </pc:spChg>
        <pc:spChg chg="add mod">
          <ac:chgData name="Esther Titselaar | NME Schouwen-Duiveland" userId="S::esther.titselaar_nmesd.nl#ext#@ivnned.onmicrosoft.com::e57d5d75-1b6e-409e-8f10-af6bdd830337" providerId="AD" clId="Web-{1D4F83F5-C807-5D9A-2A92-D519CE2130B1}" dt="2025-10-26T10:30:20.033" v="54" actId="1076"/>
          <ac:spMkLst>
            <pc:docMk/>
            <pc:sldMk cId="0" sldId="259"/>
            <ac:spMk id="9" creationId="{7EC67133-FF78-FAAA-8977-BA4E33D14213}"/>
          </ac:spMkLst>
        </pc:spChg>
        <pc:spChg chg="mod">
          <ac:chgData name="Esther Titselaar | NME Schouwen-Duiveland" userId="S::esther.titselaar_nmesd.nl#ext#@ivnned.onmicrosoft.com::e57d5d75-1b6e-409e-8f10-af6bdd830337" providerId="AD" clId="Web-{1D4F83F5-C807-5D9A-2A92-D519CE2130B1}" dt="2025-10-26T10:29:30.700" v="40" actId="20577"/>
          <ac:spMkLst>
            <pc:docMk/>
            <pc:sldMk cId="0" sldId="259"/>
            <ac:spMk id="72" creationId="{00000000-0000-0000-0000-000000000000}"/>
          </ac:spMkLst>
        </pc:spChg>
        <pc:spChg chg="del">
          <ac:chgData name="Esther Titselaar | NME Schouwen-Duiveland" userId="S::esther.titselaar_nmesd.nl#ext#@ivnned.onmicrosoft.com::e57d5d75-1b6e-409e-8f10-af6bdd830337" providerId="AD" clId="Web-{1D4F83F5-C807-5D9A-2A92-D519CE2130B1}" dt="2025-10-26T10:30:10.783" v="49"/>
          <ac:spMkLst>
            <pc:docMk/>
            <pc:sldMk cId="0" sldId="259"/>
            <ac:spMk id="76" creationId="{00000000-0000-0000-0000-000000000000}"/>
          </ac:spMkLst>
        </pc:spChg>
        <pc:spChg chg="mod">
          <ac:chgData name="Esther Titselaar | NME Schouwen-Duiveland" userId="S::esther.titselaar_nmesd.nl#ext#@ivnned.onmicrosoft.com::e57d5d75-1b6e-409e-8f10-af6bdd830337" providerId="AD" clId="Web-{1D4F83F5-C807-5D9A-2A92-D519CE2130B1}" dt="2025-10-26T10:32:35.091" v="85"/>
          <ac:spMkLst>
            <pc:docMk/>
            <pc:sldMk cId="0" sldId="259"/>
            <ac:spMk id="77" creationId="{00000000-0000-0000-0000-000000000000}"/>
          </ac:spMkLst>
        </pc:spChg>
        <pc:picChg chg="add del mod">
          <ac:chgData name="Esther Titselaar | NME Schouwen-Duiveland" userId="S::esther.titselaar_nmesd.nl#ext#@ivnned.onmicrosoft.com::e57d5d75-1b6e-409e-8f10-af6bdd830337" providerId="AD" clId="Web-{1D4F83F5-C807-5D9A-2A92-D519CE2130B1}" dt="2025-10-26T10:32:29.778" v="84"/>
          <ac:picMkLst>
            <pc:docMk/>
            <pc:sldMk cId="0" sldId="259"/>
            <ac:picMk id="10" creationId="{2CFC51EF-E1A0-3F3A-802B-89F1EA0FD19D}"/>
          </ac:picMkLst>
        </pc:picChg>
        <pc:picChg chg="add del mod">
          <ac:chgData name="Esther Titselaar | NME Schouwen-Duiveland" userId="S::esther.titselaar_nmesd.nl#ext#@ivnned.onmicrosoft.com::e57d5d75-1b6e-409e-8f10-af6bdd830337" providerId="AD" clId="Web-{1D4F83F5-C807-5D9A-2A92-D519CE2130B1}" dt="2025-10-26T10:34:02.830" v="122"/>
          <ac:picMkLst>
            <pc:docMk/>
            <pc:sldMk cId="0" sldId="259"/>
            <ac:picMk id="12" creationId="{4F6248CD-5AFF-7620-1664-27699BC30ECC}"/>
          </ac:picMkLst>
        </pc:picChg>
      </pc:sldChg>
      <pc:sldChg chg="addSp delSp modSp">
        <pc:chgData name="Esther Titselaar | NME Schouwen-Duiveland" userId="S::esther.titselaar_nmesd.nl#ext#@ivnned.onmicrosoft.com::e57d5d75-1b6e-409e-8f10-af6bdd830337" providerId="AD" clId="Web-{1D4F83F5-C807-5D9A-2A92-D519CE2130B1}" dt="2025-10-26T10:35:07.661" v="141" actId="20577"/>
        <pc:sldMkLst>
          <pc:docMk/>
          <pc:sldMk cId="0" sldId="261"/>
        </pc:sldMkLst>
        <pc:spChg chg="add del mod">
          <ac:chgData name="Esther Titselaar | NME Schouwen-Duiveland" userId="S::esther.titselaar_nmesd.nl#ext#@ivnned.onmicrosoft.com::e57d5d75-1b6e-409e-8f10-af6bdd830337" providerId="AD" clId="Web-{1D4F83F5-C807-5D9A-2A92-D519CE2130B1}" dt="2025-10-26T10:35:03.082" v="139"/>
          <ac:spMkLst>
            <pc:docMk/>
            <pc:sldMk cId="0" sldId="261"/>
            <ac:spMk id="5" creationId="{BD3D8331-77B7-E301-B7B4-B7FB3BC17F18}"/>
          </ac:spMkLst>
        </pc:spChg>
        <pc:spChg chg="add">
          <ac:chgData name="Esther Titselaar | NME Schouwen-Duiveland" userId="S::esther.titselaar_nmesd.nl#ext#@ivnned.onmicrosoft.com::e57d5d75-1b6e-409e-8f10-af6bdd830337" providerId="AD" clId="Web-{1D4F83F5-C807-5D9A-2A92-D519CE2130B1}" dt="2025-10-26T10:34:50.894" v="134"/>
          <ac:spMkLst>
            <pc:docMk/>
            <pc:sldMk cId="0" sldId="261"/>
            <ac:spMk id="8" creationId="{7062E547-0979-9EF1-7D6B-1B3C122D9CB0}"/>
          </ac:spMkLst>
        </pc:spChg>
        <pc:spChg chg="add mod">
          <ac:chgData name="Esther Titselaar | NME Schouwen-Duiveland" userId="S::esther.titselaar_nmesd.nl#ext#@ivnned.onmicrosoft.com::e57d5d75-1b6e-409e-8f10-af6bdd830337" providerId="AD" clId="Web-{1D4F83F5-C807-5D9A-2A92-D519CE2130B1}" dt="2025-10-26T10:35:07.661" v="141" actId="20577"/>
          <ac:spMkLst>
            <pc:docMk/>
            <pc:sldMk cId="0" sldId="261"/>
            <ac:spMk id="10" creationId="{1BC000B5-0B75-0A0C-855B-BFD1F67F4DAB}"/>
          </ac:spMkLst>
        </pc:spChg>
        <pc:spChg chg="del">
          <ac:chgData name="Esther Titselaar | NME Schouwen-Duiveland" userId="S::esther.titselaar_nmesd.nl#ext#@ivnned.onmicrosoft.com::e57d5d75-1b6e-409e-8f10-af6bdd830337" providerId="AD" clId="Web-{1D4F83F5-C807-5D9A-2A92-D519CE2130B1}" dt="2025-10-26T10:34:50.738" v="133"/>
          <ac:spMkLst>
            <pc:docMk/>
            <pc:sldMk cId="0" sldId="261"/>
            <ac:spMk id="92" creationId="{00000000-0000-0000-0000-000000000000}"/>
          </ac:spMkLst>
        </pc:spChg>
        <pc:spChg chg="mod">
          <ac:chgData name="Esther Titselaar | NME Schouwen-Duiveland" userId="S::esther.titselaar_nmesd.nl#ext#@ivnned.onmicrosoft.com::e57d5d75-1b6e-409e-8f10-af6bdd830337" providerId="AD" clId="Web-{1D4F83F5-C807-5D9A-2A92-D519CE2130B1}" dt="2025-10-26T10:34:47.613" v="132" actId="20577"/>
          <ac:spMkLst>
            <pc:docMk/>
            <pc:sldMk cId="0" sldId="261"/>
            <ac:spMk id="93" creationId="{00000000-0000-0000-0000-000000000000}"/>
          </ac:spMkLst>
        </pc:spChg>
      </pc:sldChg>
      <pc:sldChg chg="modSp">
        <pc:chgData name="Esther Titselaar | NME Schouwen-Duiveland" userId="S::esther.titselaar_nmesd.nl#ext#@ivnned.onmicrosoft.com::e57d5d75-1b6e-409e-8f10-af6bdd830337" providerId="AD" clId="Web-{1D4F83F5-C807-5D9A-2A92-D519CE2130B1}" dt="2025-10-26T10:41:25.065" v="260" actId="1076"/>
        <pc:sldMkLst>
          <pc:docMk/>
          <pc:sldMk cId="0" sldId="269"/>
        </pc:sldMkLst>
        <pc:picChg chg="mod">
          <ac:chgData name="Esther Titselaar | NME Schouwen-Duiveland" userId="S::esther.titselaar_nmesd.nl#ext#@ivnned.onmicrosoft.com::e57d5d75-1b6e-409e-8f10-af6bdd830337" providerId="AD" clId="Web-{1D4F83F5-C807-5D9A-2A92-D519CE2130B1}" dt="2025-10-26T10:41:15.815" v="253" actId="1076"/>
          <ac:picMkLst>
            <pc:docMk/>
            <pc:sldMk cId="0" sldId="269"/>
            <ac:picMk id="2" creationId="{04D59BCE-DA52-E582-B584-B616E237C759}"/>
          </ac:picMkLst>
        </pc:picChg>
        <pc:picChg chg="mod">
          <ac:chgData name="Esther Titselaar | NME Schouwen-Duiveland" userId="S::esther.titselaar_nmesd.nl#ext#@ivnned.onmicrosoft.com::e57d5d75-1b6e-409e-8f10-af6bdd830337" providerId="AD" clId="Web-{1D4F83F5-C807-5D9A-2A92-D519CE2130B1}" dt="2025-10-26T10:41:20.284" v="257" actId="1076"/>
          <ac:picMkLst>
            <pc:docMk/>
            <pc:sldMk cId="0" sldId="269"/>
            <ac:picMk id="4" creationId="{4BFCAC39-FFE5-3CD3-649D-BD55A4B161DE}"/>
          </ac:picMkLst>
        </pc:picChg>
        <pc:picChg chg="mod">
          <ac:chgData name="Esther Titselaar | NME Schouwen-Duiveland" userId="S::esther.titselaar_nmesd.nl#ext#@ivnned.onmicrosoft.com::e57d5d75-1b6e-409e-8f10-af6bdd830337" providerId="AD" clId="Web-{1D4F83F5-C807-5D9A-2A92-D519CE2130B1}" dt="2025-10-26T10:41:21.190" v="258" actId="1076"/>
          <ac:picMkLst>
            <pc:docMk/>
            <pc:sldMk cId="0" sldId="269"/>
            <ac:picMk id="6" creationId="{96C291C4-796B-54D5-EB87-4EE728A8ACAB}"/>
          </ac:picMkLst>
        </pc:picChg>
        <pc:picChg chg="mod">
          <ac:chgData name="Esther Titselaar | NME Schouwen-Duiveland" userId="S::esther.titselaar_nmesd.nl#ext#@ivnned.onmicrosoft.com::e57d5d75-1b6e-409e-8f10-af6bdd830337" providerId="AD" clId="Web-{1D4F83F5-C807-5D9A-2A92-D519CE2130B1}" dt="2025-10-26T10:41:25.065" v="260" actId="1076"/>
          <ac:picMkLst>
            <pc:docMk/>
            <pc:sldMk cId="0" sldId="269"/>
            <ac:picMk id="8" creationId="{58E604A7-7AD1-F5BF-2965-1E4E9BA3CCDA}"/>
          </ac:picMkLst>
        </pc:picChg>
      </pc:sldChg>
      <pc:sldChg chg="modSp">
        <pc:chgData name="Esther Titselaar | NME Schouwen-Duiveland" userId="S::esther.titselaar_nmesd.nl#ext#@ivnned.onmicrosoft.com::e57d5d75-1b6e-409e-8f10-af6bdd830337" providerId="AD" clId="Web-{1D4F83F5-C807-5D9A-2A92-D519CE2130B1}" dt="2025-10-26T10:37:05.106" v="167" actId="20577"/>
        <pc:sldMkLst>
          <pc:docMk/>
          <pc:sldMk cId="3681236072" sldId="367"/>
        </pc:sldMkLst>
        <pc:spChg chg="mod">
          <ac:chgData name="Esther Titselaar | NME Schouwen-Duiveland" userId="S::esther.titselaar_nmesd.nl#ext#@ivnned.onmicrosoft.com::e57d5d75-1b6e-409e-8f10-af6bdd830337" providerId="AD" clId="Web-{1D4F83F5-C807-5D9A-2A92-D519CE2130B1}" dt="2025-10-26T10:37:05.106" v="167" actId="20577"/>
          <ac:spMkLst>
            <pc:docMk/>
            <pc:sldMk cId="3681236072" sldId="367"/>
            <ac:spMk id="6" creationId="{DB740FBC-2D94-D97D-84F5-E65B3D60AF8F}"/>
          </ac:spMkLst>
        </pc:spChg>
      </pc:sldChg>
      <pc:sldChg chg="addSp delSp modSp">
        <pc:chgData name="Esther Titselaar | NME Schouwen-Duiveland" userId="S::esther.titselaar_nmesd.nl#ext#@ivnned.onmicrosoft.com::e57d5d75-1b6e-409e-8f10-af6bdd830337" providerId="AD" clId="Web-{1D4F83F5-C807-5D9A-2A92-D519CE2130B1}" dt="2025-10-26T10:47:00.067" v="334" actId="14100"/>
        <pc:sldMkLst>
          <pc:docMk/>
          <pc:sldMk cId="1417370582" sldId="389"/>
        </pc:sldMkLst>
        <pc:spChg chg="mod">
          <ac:chgData name="Esther Titselaar | NME Schouwen-Duiveland" userId="S::esther.titselaar_nmesd.nl#ext#@ivnned.onmicrosoft.com::e57d5d75-1b6e-409e-8f10-af6bdd830337" providerId="AD" clId="Web-{1D4F83F5-C807-5D9A-2A92-D519CE2130B1}" dt="2025-10-26T10:46:30.720" v="326"/>
          <ac:spMkLst>
            <pc:docMk/>
            <pc:sldMk cId="1417370582" sldId="389"/>
            <ac:spMk id="7" creationId="{C85445AC-5C80-61BC-C9BC-A11A9526B853}"/>
          </ac:spMkLst>
        </pc:spChg>
        <pc:picChg chg="add mod">
          <ac:chgData name="Esther Titselaar | NME Schouwen-Duiveland" userId="S::esther.titselaar_nmesd.nl#ext#@ivnned.onmicrosoft.com::e57d5d75-1b6e-409e-8f10-af6bdd830337" providerId="AD" clId="Web-{1D4F83F5-C807-5D9A-2A92-D519CE2130B1}" dt="2025-10-26T10:44:45.818" v="301"/>
          <ac:picMkLst>
            <pc:docMk/>
            <pc:sldMk cId="1417370582" sldId="389"/>
            <ac:picMk id="4" creationId="{B850DF81-34EC-E34A-AFD2-4BDEB458EB30}"/>
          </ac:picMkLst>
        </pc:picChg>
        <pc:picChg chg="add mod">
          <ac:chgData name="Esther Titselaar | NME Schouwen-Duiveland" userId="S::esther.titselaar_nmesd.nl#ext#@ivnned.onmicrosoft.com::e57d5d75-1b6e-409e-8f10-af6bdd830337" providerId="AD" clId="Web-{1D4F83F5-C807-5D9A-2A92-D519CE2130B1}" dt="2025-10-26T10:45:43.090" v="320" actId="14100"/>
          <ac:picMkLst>
            <pc:docMk/>
            <pc:sldMk cId="1417370582" sldId="389"/>
            <ac:picMk id="5" creationId="{FD93F6DA-145E-E2BA-2A96-945E310766E0}"/>
          </ac:picMkLst>
        </pc:picChg>
        <pc:picChg chg="add mod">
          <ac:chgData name="Esther Titselaar | NME Schouwen-Duiveland" userId="S::esther.titselaar_nmesd.nl#ext#@ivnned.onmicrosoft.com::e57d5d75-1b6e-409e-8f10-af6bdd830337" providerId="AD" clId="Web-{1D4F83F5-C807-5D9A-2A92-D519CE2130B1}" dt="2025-10-26T10:47:00.067" v="334" actId="14100"/>
          <ac:picMkLst>
            <pc:docMk/>
            <pc:sldMk cId="1417370582" sldId="389"/>
            <ac:picMk id="6" creationId="{17FF34DD-45DA-7F32-A756-2AE1B406E952}"/>
          </ac:picMkLst>
        </pc:picChg>
        <pc:picChg chg="add mod">
          <ac:chgData name="Esther Titselaar | NME Schouwen-Duiveland" userId="S::esther.titselaar_nmesd.nl#ext#@ivnned.onmicrosoft.com::e57d5d75-1b6e-409e-8f10-af6bdd830337" providerId="AD" clId="Web-{1D4F83F5-C807-5D9A-2A92-D519CE2130B1}" dt="2025-10-26T10:46:39.409" v="327" actId="14100"/>
          <ac:picMkLst>
            <pc:docMk/>
            <pc:sldMk cId="1417370582" sldId="389"/>
            <ac:picMk id="8" creationId="{68A24C23-6EA3-34D1-73ED-13F2632F3A2A}"/>
          </ac:picMkLst>
        </pc:picChg>
        <pc:picChg chg="mod">
          <ac:chgData name="Esther Titselaar | NME Schouwen-Duiveland" userId="S::esther.titselaar_nmesd.nl#ext#@ivnned.onmicrosoft.com::e57d5d75-1b6e-409e-8f10-af6bdd830337" providerId="AD" clId="Web-{1D4F83F5-C807-5D9A-2A92-D519CE2130B1}" dt="2025-10-26T10:46:13.312" v="325" actId="14100"/>
          <ac:picMkLst>
            <pc:docMk/>
            <pc:sldMk cId="1417370582" sldId="389"/>
            <ac:picMk id="9" creationId="{5DD4C669-E11E-B3CB-8FA1-F44EBFF45C83}"/>
          </ac:picMkLst>
        </pc:picChg>
        <pc:picChg chg="mod">
          <ac:chgData name="Esther Titselaar | NME Schouwen-Duiveland" userId="S::esther.titselaar_nmesd.nl#ext#@ivnned.onmicrosoft.com::e57d5d75-1b6e-409e-8f10-af6bdd830337" providerId="AD" clId="Web-{1D4F83F5-C807-5D9A-2A92-D519CE2130B1}" dt="2025-10-26T10:43:30.254" v="282"/>
          <ac:picMkLst>
            <pc:docMk/>
            <pc:sldMk cId="1417370582" sldId="389"/>
            <ac:picMk id="10" creationId="{DCB84E04-3BD7-5B43-C274-141C5097A98F}"/>
          </ac:picMkLst>
        </pc:picChg>
        <pc:picChg chg="add mod">
          <ac:chgData name="Esther Titselaar | NME Schouwen-Duiveland" userId="S::esther.titselaar_nmesd.nl#ext#@ivnned.onmicrosoft.com::e57d5d75-1b6e-409e-8f10-af6bdd830337" providerId="AD" clId="Web-{1D4F83F5-C807-5D9A-2A92-D519CE2130B1}" dt="2025-10-26T10:45:15.665" v="310" actId="1076"/>
          <ac:picMkLst>
            <pc:docMk/>
            <pc:sldMk cId="1417370582" sldId="389"/>
            <ac:picMk id="11" creationId="{2A993652-1812-ECA0-2591-EB5B628574BD}"/>
          </ac:picMkLst>
        </pc:picChg>
        <pc:picChg chg="add del mod">
          <ac:chgData name="Esther Titselaar | NME Schouwen-Duiveland" userId="S::esther.titselaar_nmesd.nl#ext#@ivnned.onmicrosoft.com::e57d5d75-1b6e-409e-8f10-af6bdd830337" providerId="AD" clId="Web-{1D4F83F5-C807-5D9A-2A92-D519CE2130B1}" dt="2025-10-26T10:45:40.512" v="319"/>
          <ac:picMkLst>
            <pc:docMk/>
            <pc:sldMk cId="1417370582" sldId="389"/>
            <ac:picMk id="12" creationId="{581C078B-0288-7003-C15C-3595864E5B3A}"/>
          </ac:picMkLst>
        </pc:picChg>
      </pc:sldChg>
      <pc:sldChg chg="addSp delSp modSp">
        <pc:chgData name="Esther Titselaar | NME Schouwen-Duiveland" userId="S::esther.titselaar_nmesd.nl#ext#@ivnned.onmicrosoft.com::e57d5d75-1b6e-409e-8f10-af6bdd830337" providerId="AD" clId="Web-{1D4F83F5-C807-5D9A-2A92-D519CE2130B1}" dt="2025-10-26T10:37:43.826" v="178"/>
        <pc:sldMkLst>
          <pc:docMk/>
          <pc:sldMk cId="2411882221" sldId="411"/>
        </pc:sldMkLst>
        <pc:spChg chg="mod">
          <ac:chgData name="Esther Titselaar | NME Schouwen-Duiveland" userId="S::esther.titselaar_nmesd.nl#ext#@ivnned.onmicrosoft.com::e57d5d75-1b6e-409e-8f10-af6bdd830337" providerId="AD" clId="Web-{1D4F83F5-C807-5D9A-2A92-D519CE2130B1}" dt="2025-10-26T10:37:34.560" v="175" actId="1076"/>
          <ac:spMkLst>
            <pc:docMk/>
            <pc:sldMk cId="2411882221" sldId="411"/>
            <ac:spMk id="6" creationId="{BF56B3A9-528E-1C53-37CC-0AF9CD1F5B61}"/>
          </ac:spMkLst>
        </pc:spChg>
        <pc:picChg chg="add del mod">
          <ac:chgData name="Esther Titselaar | NME Schouwen-Duiveland" userId="S::esther.titselaar_nmesd.nl#ext#@ivnned.onmicrosoft.com::e57d5d75-1b6e-409e-8f10-af6bdd830337" providerId="AD" clId="Web-{1D4F83F5-C807-5D9A-2A92-D519CE2130B1}" dt="2025-10-26T10:37:43.826" v="178"/>
          <ac:picMkLst>
            <pc:docMk/>
            <pc:sldMk cId="2411882221" sldId="411"/>
            <ac:picMk id="3" creationId="{7486D225-C7CD-1D17-7D25-DFCADDA1F1A4}"/>
          </ac:picMkLst>
        </pc:picChg>
      </pc:sldChg>
      <pc:sldChg chg="addSp delSp modSp">
        <pc:chgData name="Esther Titselaar | NME Schouwen-Duiveland" userId="S::esther.titselaar_nmesd.nl#ext#@ivnned.onmicrosoft.com::e57d5d75-1b6e-409e-8f10-af6bdd830337" providerId="AD" clId="Web-{1D4F83F5-C807-5D9A-2A92-D519CE2130B1}" dt="2025-10-26T10:28:50.836" v="31" actId="14100"/>
        <pc:sldMkLst>
          <pc:docMk/>
          <pc:sldMk cId="2840992974" sldId="413"/>
        </pc:sldMkLst>
        <pc:spChg chg="del">
          <ac:chgData name="Esther Titselaar | NME Schouwen-Duiveland" userId="S::esther.titselaar_nmesd.nl#ext#@ivnned.onmicrosoft.com::e57d5d75-1b6e-409e-8f10-af6bdd830337" providerId="AD" clId="Web-{1D4F83F5-C807-5D9A-2A92-D519CE2130B1}" dt="2025-10-26T10:28:44.913" v="25"/>
          <ac:spMkLst>
            <pc:docMk/>
            <pc:sldMk cId="2840992974" sldId="413"/>
            <ac:spMk id="4" creationId="{045BE756-59D0-9BD6-69ED-272D2EB1AECD}"/>
          </ac:spMkLst>
        </pc:spChg>
        <pc:spChg chg="add mod">
          <ac:chgData name="Esther Titselaar | NME Schouwen-Duiveland" userId="S::esther.titselaar_nmesd.nl#ext#@ivnned.onmicrosoft.com::e57d5d75-1b6e-409e-8f10-af6bdd830337" providerId="AD" clId="Web-{1D4F83F5-C807-5D9A-2A92-D519CE2130B1}" dt="2025-10-26T10:28:50.836" v="31" actId="14100"/>
          <ac:spMkLst>
            <pc:docMk/>
            <pc:sldMk cId="2840992974" sldId="413"/>
            <ac:spMk id="5" creationId="{50DCA1F3-0FAD-9783-798C-9214CCAF072C}"/>
          </ac:spMkLst>
        </pc:spChg>
        <pc:picChg chg="mod">
          <ac:chgData name="Esther Titselaar | NME Schouwen-Duiveland" userId="S::esther.titselaar_nmesd.nl#ext#@ivnned.onmicrosoft.com::e57d5d75-1b6e-409e-8f10-af6bdd830337" providerId="AD" clId="Web-{1D4F83F5-C807-5D9A-2A92-D519CE2130B1}" dt="2025-10-26T10:26:20.248" v="0" actId="1076"/>
          <ac:picMkLst>
            <pc:docMk/>
            <pc:sldMk cId="2840992974" sldId="413"/>
            <ac:picMk id="3" creationId="{D348B393-A18E-4ECC-2FEC-45E754F1AA92}"/>
          </ac:picMkLst>
        </pc:picChg>
      </pc:sldChg>
      <pc:sldChg chg="modSp">
        <pc:chgData name="Esther Titselaar | NME Schouwen-Duiveland" userId="S::esther.titselaar_nmesd.nl#ext#@ivnned.onmicrosoft.com::e57d5d75-1b6e-409e-8f10-af6bdd830337" providerId="AD" clId="Web-{1D4F83F5-C807-5D9A-2A92-D519CE2130B1}" dt="2025-10-26T10:31:33.040" v="73" actId="1076"/>
        <pc:sldMkLst>
          <pc:docMk/>
          <pc:sldMk cId="3567120633" sldId="415"/>
        </pc:sldMkLst>
        <pc:spChg chg="mod">
          <ac:chgData name="Esther Titselaar | NME Schouwen-Duiveland" userId="S::esther.titselaar_nmesd.nl#ext#@ivnned.onmicrosoft.com::e57d5d75-1b6e-409e-8f10-af6bdd830337" providerId="AD" clId="Web-{1D4F83F5-C807-5D9A-2A92-D519CE2130B1}" dt="2025-10-26T10:31:33.040" v="73" actId="1076"/>
          <ac:spMkLst>
            <pc:docMk/>
            <pc:sldMk cId="3567120633" sldId="415"/>
            <ac:spMk id="2" creationId="{AE613986-AB3B-4778-DA54-5937E9899CB2}"/>
          </ac:spMkLst>
        </pc:spChg>
      </pc:sldChg>
      <pc:sldChg chg="modSp">
        <pc:chgData name="Esther Titselaar | NME Schouwen-Duiveland" userId="S::esther.titselaar_nmesd.nl#ext#@ivnned.onmicrosoft.com::e57d5d75-1b6e-409e-8f10-af6bdd830337" providerId="AD" clId="Web-{1D4F83F5-C807-5D9A-2A92-D519CE2130B1}" dt="2025-10-26T10:33:23.359" v="112"/>
        <pc:sldMkLst>
          <pc:docMk/>
          <pc:sldMk cId="2461553828" sldId="417"/>
        </pc:sldMkLst>
        <pc:picChg chg="mod">
          <ac:chgData name="Esther Titselaar | NME Schouwen-Duiveland" userId="S::esther.titselaar_nmesd.nl#ext#@ivnned.onmicrosoft.com::e57d5d75-1b6e-409e-8f10-af6bdd830337" providerId="AD" clId="Web-{1D4F83F5-C807-5D9A-2A92-D519CE2130B1}" dt="2025-10-26T10:33:23.328" v="109"/>
          <ac:picMkLst>
            <pc:docMk/>
            <pc:sldMk cId="2461553828" sldId="417"/>
            <ac:picMk id="18" creationId="{E0448327-475B-A8E5-7D72-0E020D31E710}"/>
          </ac:picMkLst>
        </pc:picChg>
        <pc:picChg chg="mod">
          <ac:chgData name="Esther Titselaar | NME Schouwen-Duiveland" userId="S::esther.titselaar_nmesd.nl#ext#@ivnned.onmicrosoft.com::e57d5d75-1b6e-409e-8f10-af6bdd830337" providerId="AD" clId="Web-{1D4F83F5-C807-5D9A-2A92-D519CE2130B1}" dt="2025-10-26T10:33:23.328" v="110"/>
          <ac:picMkLst>
            <pc:docMk/>
            <pc:sldMk cId="2461553828" sldId="417"/>
            <ac:picMk id="21" creationId="{1AA447E9-45D7-5884-2067-30DE335DCC0F}"/>
          </ac:picMkLst>
        </pc:picChg>
        <pc:picChg chg="mod">
          <ac:chgData name="Esther Titselaar | NME Schouwen-Duiveland" userId="S::esther.titselaar_nmesd.nl#ext#@ivnned.onmicrosoft.com::e57d5d75-1b6e-409e-8f10-af6bdd830337" providerId="AD" clId="Web-{1D4F83F5-C807-5D9A-2A92-D519CE2130B1}" dt="2025-10-26T10:33:23.328" v="111"/>
          <ac:picMkLst>
            <pc:docMk/>
            <pc:sldMk cId="2461553828" sldId="417"/>
            <ac:picMk id="24" creationId="{0D103F7F-5124-3EB9-C9A7-61EC5F283016}"/>
          </ac:picMkLst>
        </pc:picChg>
        <pc:picChg chg="mod">
          <ac:chgData name="Esther Titselaar | NME Schouwen-Duiveland" userId="S::esther.titselaar_nmesd.nl#ext#@ivnned.onmicrosoft.com::e57d5d75-1b6e-409e-8f10-af6bdd830337" providerId="AD" clId="Web-{1D4F83F5-C807-5D9A-2A92-D519CE2130B1}" dt="2025-10-26T10:33:23.359" v="112"/>
          <ac:picMkLst>
            <pc:docMk/>
            <pc:sldMk cId="2461553828" sldId="417"/>
            <ac:picMk id="27" creationId="{A6256F53-8117-E668-4323-D4890FA89C1B}"/>
          </ac:picMkLst>
        </pc:picChg>
      </pc:sldChg>
      <pc:sldChg chg="addSp delSp modSp">
        <pc:chgData name="Esther Titselaar | NME Schouwen-Duiveland" userId="S::esther.titselaar_nmesd.nl#ext#@ivnned.onmicrosoft.com::e57d5d75-1b6e-409e-8f10-af6bdd830337" providerId="AD" clId="Web-{1D4F83F5-C807-5D9A-2A92-D519CE2130B1}" dt="2025-10-26T10:34:33.519" v="129"/>
        <pc:sldMkLst>
          <pc:docMk/>
          <pc:sldMk cId="3894426303" sldId="418"/>
        </pc:sldMkLst>
        <pc:spChg chg="add del mod">
          <ac:chgData name="Esther Titselaar | NME Schouwen-Duiveland" userId="S::esther.titselaar_nmesd.nl#ext#@ivnned.onmicrosoft.com::e57d5d75-1b6e-409e-8f10-af6bdd830337" providerId="AD" clId="Web-{1D4F83F5-C807-5D9A-2A92-D519CE2130B1}" dt="2025-10-26T10:30:42.535" v="62"/>
          <ac:spMkLst>
            <pc:docMk/>
            <pc:sldMk cId="3894426303" sldId="418"/>
            <ac:spMk id="2" creationId="{F7B99D6A-140A-E6B4-47C4-C66FCD3BFB11}"/>
          </ac:spMkLst>
        </pc:spChg>
        <pc:spChg chg="add mod">
          <ac:chgData name="Esther Titselaar | NME Schouwen-Duiveland" userId="S::esther.titselaar_nmesd.nl#ext#@ivnned.onmicrosoft.com::e57d5d75-1b6e-409e-8f10-af6bdd830337" providerId="AD" clId="Web-{1D4F83F5-C807-5D9A-2A92-D519CE2130B1}" dt="2025-10-26T10:31:00.896" v="69" actId="14100"/>
          <ac:spMkLst>
            <pc:docMk/>
            <pc:sldMk cId="3894426303" sldId="418"/>
            <ac:spMk id="8" creationId="{F0F538F3-C6F6-6793-5EB2-76D1FF068A80}"/>
          </ac:spMkLst>
        </pc:spChg>
        <pc:spChg chg="add">
          <ac:chgData name="Esther Titselaar | NME Schouwen-Duiveland" userId="S::esther.titselaar_nmesd.nl#ext#@ivnned.onmicrosoft.com::e57d5d75-1b6e-409e-8f10-af6bdd830337" providerId="AD" clId="Web-{1D4F83F5-C807-5D9A-2A92-D519CE2130B1}" dt="2025-10-26T10:34:33.519" v="129"/>
          <ac:spMkLst>
            <pc:docMk/>
            <pc:sldMk cId="3894426303" sldId="418"/>
            <ac:spMk id="12" creationId="{FD535734-4300-6B37-9024-4F7CEBC08FF4}"/>
          </ac:spMkLst>
        </pc:spChg>
        <pc:spChg chg="mod">
          <ac:chgData name="Esther Titselaar | NME Schouwen-Duiveland" userId="S::esther.titselaar_nmesd.nl#ext#@ivnned.onmicrosoft.com::e57d5d75-1b6e-409e-8f10-af6bdd830337" providerId="AD" clId="Web-{1D4F83F5-C807-5D9A-2A92-D519CE2130B1}" dt="2025-10-26T10:34:24.081" v="128" actId="20577"/>
          <ac:spMkLst>
            <pc:docMk/>
            <pc:sldMk cId="3894426303" sldId="418"/>
            <ac:spMk id="72" creationId="{2643A35A-97D3-0E84-EAA0-236A098E9D36}"/>
          </ac:spMkLst>
        </pc:spChg>
        <pc:spChg chg="del mod">
          <ac:chgData name="Esther Titselaar | NME Schouwen-Duiveland" userId="S::esther.titselaar_nmesd.nl#ext#@ivnned.onmicrosoft.com::e57d5d75-1b6e-409e-8f10-af6bdd830337" providerId="AD" clId="Web-{1D4F83F5-C807-5D9A-2A92-D519CE2130B1}" dt="2025-10-26T10:27:08.967" v="8"/>
          <ac:spMkLst>
            <pc:docMk/>
            <pc:sldMk cId="3894426303" sldId="418"/>
            <ac:spMk id="77" creationId="{6E461444-741F-F299-FB4D-5148EF4D87C3}"/>
          </ac:spMkLst>
        </pc:spChg>
        <pc:picChg chg="add del">
          <ac:chgData name="Esther Titselaar | NME Schouwen-Duiveland" userId="S::esther.titselaar_nmesd.nl#ext#@ivnned.onmicrosoft.com::e57d5d75-1b6e-409e-8f10-af6bdd830337" providerId="AD" clId="Web-{1D4F83F5-C807-5D9A-2A92-D519CE2130B1}" dt="2025-10-26T10:34:00.752" v="121"/>
          <ac:picMkLst>
            <pc:docMk/>
            <pc:sldMk cId="3894426303" sldId="418"/>
            <ac:picMk id="10" creationId="{93DA3C58-AFF1-5D38-5117-7DE400A08342}"/>
          </ac:picMkLst>
        </pc:picChg>
      </pc:sldChg>
      <pc:sldChg chg="delSp modSp">
        <pc:chgData name="Esther Titselaar | NME Schouwen-Duiveland" userId="S::esther.titselaar_nmesd.nl#ext#@ivnned.onmicrosoft.com::e57d5d75-1b6e-409e-8f10-af6bdd830337" providerId="AD" clId="Web-{1D4F83F5-C807-5D9A-2A92-D519CE2130B1}" dt="2025-10-26T10:27:28.905" v="13" actId="20577"/>
        <pc:sldMkLst>
          <pc:docMk/>
          <pc:sldMk cId="2848823590" sldId="419"/>
        </pc:sldMkLst>
        <pc:spChg chg="mod">
          <ac:chgData name="Esther Titselaar | NME Schouwen-Duiveland" userId="S::esther.titselaar_nmesd.nl#ext#@ivnned.onmicrosoft.com::e57d5d75-1b6e-409e-8f10-af6bdd830337" providerId="AD" clId="Web-{1D4F83F5-C807-5D9A-2A92-D519CE2130B1}" dt="2025-10-26T10:27:28.905" v="13" actId="20577"/>
          <ac:spMkLst>
            <pc:docMk/>
            <pc:sldMk cId="2848823590" sldId="419"/>
            <ac:spMk id="72" creationId="{9A3DDBD9-5F9A-B72B-3D7E-356016FED226}"/>
          </ac:spMkLst>
        </pc:spChg>
        <pc:spChg chg="del">
          <ac:chgData name="Esther Titselaar | NME Schouwen-Duiveland" userId="S::esther.titselaar_nmesd.nl#ext#@ivnned.onmicrosoft.com::e57d5d75-1b6e-409e-8f10-af6bdd830337" providerId="AD" clId="Web-{1D4F83F5-C807-5D9A-2A92-D519CE2130B1}" dt="2025-10-26T10:27:14.139" v="9"/>
          <ac:spMkLst>
            <pc:docMk/>
            <pc:sldMk cId="2848823590" sldId="419"/>
            <ac:spMk id="77" creationId="{3CF5340D-8D4E-BB8C-76D4-5DBF40A5EEFC}"/>
          </ac:spMkLst>
        </pc:spChg>
      </pc:sldChg>
      <pc:sldChg chg="addSp delSp modSp">
        <pc:chgData name="Esther Titselaar | NME Schouwen-Duiveland" userId="S::esther.titselaar_nmesd.nl#ext#@ivnned.onmicrosoft.com::e57d5d75-1b6e-409e-8f10-af6bdd830337" providerId="AD" clId="Web-{1D4F83F5-C807-5D9A-2A92-D519CE2130B1}" dt="2025-10-26T10:35:46.178" v="149" actId="14100"/>
        <pc:sldMkLst>
          <pc:docMk/>
          <pc:sldMk cId="2198132489" sldId="420"/>
        </pc:sldMkLst>
        <pc:spChg chg="add mod">
          <ac:chgData name="Esther Titselaar | NME Schouwen-Duiveland" userId="S::esther.titselaar_nmesd.nl#ext#@ivnned.onmicrosoft.com::e57d5d75-1b6e-409e-8f10-af6bdd830337" providerId="AD" clId="Web-{1D4F83F5-C807-5D9A-2A92-D519CE2130B1}" dt="2025-10-26T10:27:47.374" v="18" actId="20577"/>
          <ac:spMkLst>
            <pc:docMk/>
            <pc:sldMk cId="2198132489" sldId="420"/>
            <ac:spMk id="5" creationId="{BB601F48-D1A3-77EC-777F-E6C27EF340F6}"/>
          </ac:spMkLst>
        </pc:spChg>
        <pc:spChg chg="add mod">
          <ac:chgData name="Esther Titselaar | NME Schouwen-Duiveland" userId="S::esther.titselaar_nmesd.nl#ext#@ivnned.onmicrosoft.com::e57d5d75-1b6e-409e-8f10-af6bdd830337" providerId="AD" clId="Web-{1D4F83F5-C807-5D9A-2A92-D519CE2130B1}" dt="2025-10-26T10:35:46.178" v="149" actId="14100"/>
          <ac:spMkLst>
            <pc:docMk/>
            <pc:sldMk cId="2198132489" sldId="420"/>
            <ac:spMk id="8" creationId="{BFDA2963-B5E1-A407-59DB-E146DA8B9B1C}"/>
          </ac:spMkLst>
        </pc:spChg>
        <pc:spChg chg="add del mod">
          <ac:chgData name="Esther Titselaar | NME Schouwen-Duiveland" userId="S::esther.titselaar_nmesd.nl#ext#@ivnned.onmicrosoft.com::e57d5d75-1b6e-409e-8f10-af6bdd830337" providerId="AD" clId="Web-{1D4F83F5-C807-5D9A-2A92-D519CE2130B1}" dt="2025-10-26T10:35:36.474" v="144"/>
          <ac:spMkLst>
            <pc:docMk/>
            <pc:sldMk cId="2198132489" sldId="420"/>
            <ac:spMk id="10" creationId="{FB923B6F-CEF8-FE33-16A2-0644A9EFE5AC}"/>
          </ac:spMkLst>
        </pc:spChg>
        <pc:spChg chg="del mod">
          <ac:chgData name="Esther Titselaar | NME Schouwen-Duiveland" userId="S::esther.titselaar_nmesd.nl#ext#@ivnned.onmicrosoft.com::e57d5d75-1b6e-409e-8f10-af6bdd830337" providerId="AD" clId="Web-{1D4F83F5-C807-5D9A-2A92-D519CE2130B1}" dt="2025-10-26T10:27:40.342" v="15"/>
          <ac:spMkLst>
            <pc:docMk/>
            <pc:sldMk cId="2198132489" sldId="420"/>
            <ac:spMk id="92" creationId="{FD21BD99-4EE8-A292-623D-76080EF87909}"/>
          </ac:spMkLst>
        </pc:spChg>
        <pc:spChg chg="del mod">
          <ac:chgData name="Esther Titselaar | NME Schouwen-Duiveland" userId="S::esther.titselaar_nmesd.nl#ext#@ivnned.onmicrosoft.com::e57d5d75-1b6e-409e-8f10-af6bdd830337" providerId="AD" clId="Web-{1D4F83F5-C807-5D9A-2A92-D519CE2130B1}" dt="2025-10-26T10:35:33.005" v="143"/>
          <ac:spMkLst>
            <pc:docMk/>
            <pc:sldMk cId="2198132489" sldId="420"/>
            <ac:spMk id="93" creationId="{A873A191-E339-2488-4150-63CA19B841FF}"/>
          </ac:spMkLst>
        </pc:spChg>
        <pc:picChg chg="mod">
          <ac:chgData name="Esther Titselaar | NME Schouwen-Duiveland" userId="S::esther.titselaar_nmesd.nl#ext#@ivnned.onmicrosoft.com::e57d5d75-1b6e-409e-8f10-af6bdd830337" providerId="AD" clId="Web-{1D4F83F5-C807-5D9A-2A92-D519CE2130B1}" dt="2025-10-26T10:28:13.597" v="22" actId="688"/>
          <ac:picMkLst>
            <pc:docMk/>
            <pc:sldMk cId="2198132489" sldId="420"/>
            <ac:picMk id="7" creationId="{50045BAA-21C0-39D0-94D7-516D31E26BDD}"/>
          </ac:picMkLst>
        </pc:picChg>
      </pc:sldChg>
      <pc:sldChg chg="delSp modSp">
        <pc:chgData name="Esther Titselaar | NME Schouwen-Duiveland" userId="S::esther.titselaar_nmesd.nl#ext#@ivnned.onmicrosoft.com::e57d5d75-1b6e-409e-8f10-af6bdd830337" providerId="AD" clId="Web-{1D4F83F5-C807-5D9A-2A92-D519CE2130B1}" dt="2025-10-26T10:35:59.038" v="151" actId="1076"/>
        <pc:sldMkLst>
          <pc:docMk/>
          <pc:sldMk cId="4133624531" sldId="421"/>
        </pc:sldMkLst>
        <pc:spChg chg="mod">
          <ac:chgData name="Esther Titselaar | NME Schouwen-Duiveland" userId="S::esther.titselaar_nmesd.nl#ext#@ivnned.onmicrosoft.com::e57d5d75-1b6e-409e-8f10-af6bdd830337" providerId="AD" clId="Web-{1D4F83F5-C807-5D9A-2A92-D519CE2130B1}" dt="2025-10-26T10:35:59.038" v="151" actId="1076"/>
          <ac:spMkLst>
            <pc:docMk/>
            <pc:sldMk cId="4133624531" sldId="421"/>
            <ac:spMk id="6" creationId="{B2D70CE0-9F91-87A7-BACD-AF68FE89DB82}"/>
          </ac:spMkLst>
        </pc:spChg>
        <pc:picChg chg="del mod">
          <ac:chgData name="Esther Titselaar | NME Schouwen-Duiveland" userId="S::esther.titselaar_nmesd.nl#ext#@ivnned.onmicrosoft.com::e57d5d75-1b6e-409e-8f10-af6bdd830337" providerId="AD" clId="Web-{1D4F83F5-C807-5D9A-2A92-D519CE2130B1}" dt="2025-10-26T10:35:53.178" v="150"/>
          <ac:picMkLst>
            <pc:docMk/>
            <pc:sldMk cId="4133624531" sldId="421"/>
            <ac:picMk id="10" creationId="{F4C13B1A-ACF2-5DF2-84A9-63E78BF4BC72}"/>
          </ac:picMkLst>
        </pc:picChg>
      </pc:sldChg>
      <pc:sldChg chg="modSp">
        <pc:chgData name="Esther Titselaar | NME Schouwen-Duiveland" userId="S::esther.titselaar_nmesd.nl#ext#@ivnned.onmicrosoft.com::e57d5d75-1b6e-409e-8f10-af6bdd830337" providerId="AD" clId="Web-{1D4F83F5-C807-5D9A-2A92-D519CE2130B1}" dt="2025-10-26T10:38:02.561" v="179" actId="14100"/>
        <pc:sldMkLst>
          <pc:docMk/>
          <pc:sldMk cId="977966888" sldId="422"/>
        </pc:sldMkLst>
        <pc:spChg chg="mod">
          <ac:chgData name="Esther Titselaar | NME Schouwen-Duiveland" userId="S::esther.titselaar_nmesd.nl#ext#@ivnned.onmicrosoft.com::e57d5d75-1b6e-409e-8f10-af6bdd830337" providerId="AD" clId="Web-{1D4F83F5-C807-5D9A-2A92-D519CE2130B1}" dt="2025-10-26T10:38:02.561" v="179" actId="14100"/>
          <ac:spMkLst>
            <pc:docMk/>
            <pc:sldMk cId="977966888" sldId="422"/>
            <ac:spMk id="6" creationId="{D3C70417-13EF-6581-9C4C-85663B7C25C5}"/>
          </ac:spMkLst>
        </pc:spChg>
      </pc:sldChg>
      <pc:sldChg chg="addSp delSp modSp">
        <pc:chgData name="Esther Titselaar | NME Schouwen-Duiveland" userId="S::esther.titselaar_nmesd.nl#ext#@ivnned.onmicrosoft.com::e57d5d75-1b6e-409e-8f10-af6bdd830337" providerId="AD" clId="Web-{1D4F83F5-C807-5D9A-2A92-D519CE2130B1}" dt="2025-10-26T10:40:35.674" v="242" actId="20577"/>
        <pc:sldMkLst>
          <pc:docMk/>
          <pc:sldMk cId="1800721539" sldId="424"/>
        </pc:sldMkLst>
        <pc:spChg chg="add del">
          <ac:chgData name="Esther Titselaar | NME Schouwen-Duiveland" userId="S::esther.titselaar_nmesd.nl#ext#@ivnned.onmicrosoft.com::e57d5d75-1b6e-409e-8f10-af6bdd830337" providerId="AD" clId="Web-{1D4F83F5-C807-5D9A-2A92-D519CE2130B1}" dt="2025-10-26T10:38:51.937" v="187"/>
          <ac:spMkLst>
            <pc:docMk/>
            <pc:sldMk cId="1800721539" sldId="424"/>
            <ac:spMk id="5" creationId="{EE7F2DF6-C57B-5E8B-FF6D-6E9ADFE031C8}"/>
          </ac:spMkLst>
        </pc:spChg>
        <pc:spChg chg="add mod">
          <ac:chgData name="Esther Titselaar | NME Schouwen-Duiveland" userId="S::esther.titselaar_nmesd.nl#ext#@ivnned.onmicrosoft.com::e57d5d75-1b6e-409e-8f10-af6bdd830337" providerId="AD" clId="Web-{1D4F83F5-C807-5D9A-2A92-D519CE2130B1}" dt="2025-10-26T10:39:17.422" v="197"/>
          <ac:spMkLst>
            <pc:docMk/>
            <pc:sldMk cId="1800721539" sldId="424"/>
            <ac:spMk id="7" creationId="{E85D22D7-5E5A-08B6-C82D-D7C886FFD5D0}"/>
          </ac:spMkLst>
        </pc:spChg>
        <pc:spChg chg="add del mod">
          <ac:chgData name="Esther Titselaar | NME Schouwen-Duiveland" userId="S::esther.titselaar_nmesd.nl#ext#@ivnned.onmicrosoft.com::e57d5d75-1b6e-409e-8f10-af6bdd830337" providerId="AD" clId="Web-{1D4F83F5-C807-5D9A-2A92-D519CE2130B1}" dt="2025-10-26T10:39:02.687" v="191"/>
          <ac:spMkLst>
            <pc:docMk/>
            <pc:sldMk cId="1800721539" sldId="424"/>
            <ac:spMk id="9" creationId="{B3676C54-3097-73B1-9C91-C015CB50B906}"/>
          </ac:spMkLst>
        </pc:spChg>
        <pc:spChg chg="add mod">
          <ac:chgData name="Esther Titselaar | NME Schouwen-Duiveland" userId="S::esther.titselaar_nmesd.nl#ext#@ivnned.onmicrosoft.com::e57d5d75-1b6e-409e-8f10-af6bdd830337" providerId="AD" clId="Web-{1D4F83F5-C807-5D9A-2A92-D519CE2130B1}" dt="2025-10-26T10:40:00.439" v="211" actId="20577"/>
          <ac:spMkLst>
            <pc:docMk/>
            <pc:sldMk cId="1800721539" sldId="424"/>
            <ac:spMk id="11" creationId="{367CFB74-80AF-06EE-49BE-C607665F8DEB}"/>
          </ac:spMkLst>
        </pc:spChg>
        <pc:spChg chg="add del mod">
          <ac:chgData name="Esther Titselaar | NME Schouwen-Duiveland" userId="S::esther.titselaar_nmesd.nl#ext#@ivnned.onmicrosoft.com::e57d5d75-1b6e-409e-8f10-af6bdd830337" providerId="AD" clId="Web-{1D4F83F5-C807-5D9A-2A92-D519CE2130B1}" dt="2025-10-26T10:39:33.141" v="203"/>
          <ac:spMkLst>
            <pc:docMk/>
            <pc:sldMk cId="1800721539" sldId="424"/>
            <ac:spMk id="13" creationId="{0E14AC21-7505-3200-5517-4BB2E115FC91}"/>
          </ac:spMkLst>
        </pc:spChg>
        <pc:spChg chg="add del mod">
          <ac:chgData name="Esther Titselaar | NME Schouwen-Duiveland" userId="S::esther.titselaar_nmesd.nl#ext#@ivnned.onmicrosoft.com::e57d5d75-1b6e-409e-8f10-af6bdd830337" providerId="AD" clId="Web-{1D4F83F5-C807-5D9A-2A92-D519CE2130B1}" dt="2025-10-26T10:40:22.814" v="220"/>
          <ac:spMkLst>
            <pc:docMk/>
            <pc:sldMk cId="1800721539" sldId="424"/>
            <ac:spMk id="14" creationId="{C2309D64-1671-DDAF-E2C4-CAEDFF1A493A}"/>
          </ac:spMkLst>
        </pc:spChg>
        <pc:spChg chg="add mod">
          <ac:chgData name="Esther Titselaar | NME Schouwen-Duiveland" userId="S::esther.titselaar_nmesd.nl#ext#@ivnned.onmicrosoft.com::e57d5d75-1b6e-409e-8f10-af6bdd830337" providerId="AD" clId="Web-{1D4F83F5-C807-5D9A-2A92-D519CE2130B1}" dt="2025-10-26T10:40:35.674" v="242" actId="20577"/>
          <ac:spMkLst>
            <pc:docMk/>
            <pc:sldMk cId="1800721539" sldId="424"/>
            <ac:spMk id="16" creationId="{AB2068E2-E1B5-7C34-2F90-31BB5BC7B07D}"/>
          </ac:spMkLst>
        </pc:spChg>
        <pc:spChg chg="del mod">
          <ac:chgData name="Esther Titselaar | NME Schouwen-Duiveland" userId="S::esther.titselaar_nmesd.nl#ext#@ivnned.onmicrosoft.com::e57d5d75-1b6e-409e-8f10-af6bdd830337" providerId="AD" clId="Web-{1D4F83F5-C807-5D9A-2A92-D519CE2130B1}" dt="2025-10-26T10:39:00" v="190"/>
          <ac:spMkLst>
            <pc:docMk/>
            <pc:sldMk cId="1800721539" sldId="424"/>
            <ac:spMk id="92" creationId="{C195EAA1-BCDB-746A-D540-F618BDC7E068}"/>
          </ac:spMkLst>
        </pc:spChg>
        <pc:spChg chg="del mod">
          <ac:chgData name="Esther Titselaar | NME Schouwen-Duiveland" userId="S::esther.titselaar_nmesd.nl#ext#@ivnned.onmicrosoft.com::e57d5d75-1b6e-409e-8f10-af6bdd830337" providerId="AD" clId="Web-{1D4F83F5-C807-5D9A-2A92-D519CE2130B1}" dt="2025-10-26T10:39:28.204" v="201"/>
          <ac:spMkLst>
            <pc:docMk/>
            <pc:sldMk cId="1800721539" sldId="424"/>
            <ac:spMk id="93" creationId="{09FD657F-8948-CD70-39EF-843F154E44C4}"/>
          </ac:spMkLst>
        </pc:spChg>
      </pc:sldChg>
      <pc:sldChg chg="addSp modSp">
        <pc:chgData name="Esther Titselaar | NME Schouwen-Duiveland" userId="S::esther.titselaar_nmesd.nl#ext#@ivnned.onmicrosoft.com::e57d5d75-1b6e-409e-8f10-af6bdd830337" providerId="AD" clId="Web-{1D4F83F5-C807-5D9A-2A92-D519CE2130B1}" dt="2025-10-26T10:47:05.958" v="336" actId="1076"/>
        <pc:sldMkLst>
          <pc:docMk/>
          <pc:sldMk cId="1652645485" sldId="425"/>
        </pc:sldMkLst>
        <pc:spChg chg="mod">
          <ac:chgData name="Esther Titselaar | NME Schouwen-Duiveland" userId="S::esther.titselaar_nmesd.nl#ext#@ivnned.onmicrosoft.com::e57d5d75-1b6e-409e-8f10-af6bdd830337" providerId="AD" clId="Web-{1D4F83F5-C807-5D9A-2A92-D519CE2130B1}" dt="2025-10-26T10:38:19.905" v="181" actId="20577"/>
          <ac:spMkLst>
            <pc:docMk/>
            <pc:sldMk cId="1652645485" sldId="425"/>
            <ac:spMk id="2" creationId="{CBE55F7F-F20A-1030-A5C8-D87847C4FBEC}"/>
          </ac:spMkLst>
        </pc:spChg>
        <pc:spChg chg="mod">
          <ac:chgData name="Esther Titselaar | NME Schouwen-Duiveland" userId="S::esther.titselaar_nmesd.nl#ext#@ivnned.onmicrosoft.com::e57d5d75-1b6e-409e-8f10-af6bdd830337" providerId="AD" clId="Web-{1D4F83F5-C807-5D9A-2A92-D519CE2130B1}" dt="2025-10-26T10:41:01.143" v="248" actId="14100"/>
          <ac:spMkLst>
            <pc:docMk/>
            <pc:sldMk cId="1652645485" sldId="425"/>
            <ac:spMk id="6" creationId="{3429C0B5-3026-C78F-2424-AD7F29FA992C}"/>
          </ac:spMkLst>
        </pc:spChg>
        <pc:picChg chg="mod">
          <ac:chgData name="Esther Titselaar | NME Schouwen-Duiveland" userId="S::esther.titselaar_nmesd.nl#ext#@ivnned.onmicrosoft.com::e57d5d75-1b6e-409e-8f10-af6bdd830337" providerId="AD" clId="Web-{1D4F83F5-C807-5D9A-2A92-D519CE2130B1}" dt="2025-10-26T10:38:31.687" v="183" actId="1076"/>
          <ac:picMkLst>
            <pc:docMk/>
            <pc:sldMk cId="1652645485" sldId="425"/>
            <ac:picMk id="3" creationId="{5C9017EB-5E6D-CAF9-ABBF-F288073412B8}"/>
          </ac:picMkLst>
        </pc:picChg>
        <pc:picChg chg="add mod">
          <ac:chgData name="Esther Titselaar | NME Schouwen-Duiveland" userId="S::esther.titselaar_nmesd.nl#ext#@ivnned.onmicrosoft.com::e57d5d75-1b6e-409e-8f10-af6bdd830337" providerId="AD" clId="Web-{1D4F83F5-C807-5D9A-2A92-D519CE2130B1}" dt="2025-10-26T10:46:56.066" v="333" actId="1076"/>
          <ac:picMkLst>
            <pc:docMk/>
            <pc:sldMk cId="1652645485" sldId="425"/>
            <ac:picMk id="5" creationId="{FD9C4C38-A197-E586-545D-F7B57D55682A}"/>
          </ac:picMkLst>
        </pc:picChg>
        <pc:picChg chg="add mod">
          <ac:chgData name="Esther Titselaar | NME Schouwen-Duiveland" userId="S::esther.titselaar_nmesd.nl#ext#@ivnned.onmicrosoft.com::e57d5d75-1b6e-409e-8f10-af6bdd830337" providerId="AD" clId="Web-{1D4F83F5-C807-5D9A-2A92-D519CE2130B1}" dt="2025-10-26T10:47:05.958" v="336" actId="1076"/>
          <ac:picMkLst>
            <pc:docMk/>
            <pc:sldMk cId="1652645485" sldId="425"/>
            <ac:picMk id="8" creationId="{8184BA72-C499-67BE-E9DC-D335A31577A0}"/>
          </ac:picMkLst>
        </pc:picChg>
        <pc:picChg chg="mod">
          <ac:chgData name="Esther Titselaar | NME Schouwen-Duiveland" userId="S::esther.titselaar_nmesd.nl#ext#@ivnned.onmicrosoft.com::e57d5d75-1b6e-409e-8f10-af6bdd830337" providerId="AD" clId="Web-{1D4F83F5-C807-5D9A-2A92-D519CE2130B1}" dt="2025-10-26T10:38:27.140" v="182" actId="14100"/>
          <ac:picMkLst>
            <pc:docMk/>
            <pc:sldMk cId="1652645485" sldId="425"/>
            <ac:picMk id="11" creationId="{C2C64A75-7B34-C1D3-EE67-796274DA2671}"/>
          </ac:picMkLst>
        </pc:picChg>
        <pc:picChg chg="mod">
          <ac:chgData name="Esther Titselaar | NME Schouwen-Duiveland" userId="S::esther.titselaar_nmesd.nl#ext#@ivnned.onmicrosoft.com::e57d5d75-1b6e-409e-8f10-af6bdd830337" providerId="AD" clId="Web-{1D4F83F5-C807-5D9A-2A92-D519CE2130B1}" dt="2025-10-26T10:41:35.440" v="264" actId="1076"/>
          <ac:picMkLst>
            <pc:docMk/>
            <pc:sldMk cId="1652645485" sldId="425"/>
            <ac:picMk id="12" creationId="{DBBFA13A-5E9B-5149-2F38-1892E7E85541}"/>
          </ac:picMkLst>
        </pc:picChg>
      </pc:sldChg>
    </pc:docChg>
  </pc:docChgLst>
  <pc:docChgLst>
    <pc:chgData name="Esther Titselaar | NME Schouwen-Duiveland" userId="S::esther.titselaar_nmesd.nl#ext#@ivnned.onmicrosoft.com::e57d5d75-1b6e-409e-8f10-af6bdd830337" providerId="AD" clId="Web-{171691B4-D5E8-9EFC-C693-C64AEB728424}"/>
    <pc:docChg chg="addSld delSld modSld sldOrd">
      <pc:chgData name="Esther Titselaar | NME Schouwen-Duiveland" userId="S::esther.titselaar_nmesd.nl#ext#@ivnned.onmicrosoft.com::e57d5d75-1b6e-409e-8f10-af6bdd830337" providerId="AD" clId="Web-{171691B4-D5E8-9EFC-C693-C64AEB728424}" dt="2025-10-02T10:52:35.625" v="205" actId="1076"/>
      <pc:docMkLst>
        <pc:docMk/>
      </pc:docMkLst>
      <pc:sldChg chg="addSp delSp modSp">
        <pc:chgData name="Esther Titselaar | NME Schouwen-Duiveland" userId="S::esther.titselaar_nmesd.nl#ext#@ivnned.onmicrosoft.com::e57d5d75-1b6e-409e-8f10-af6bdd830337" providerId="AD" clId="Web-{171691B4-D5E8-9EFC-C693-C64AEB728424}" dt="2025-10-02T10:41:53.604" v="56" actId="14100"/>
        <pc:sldMkLst>
          <pc:docMk/>
          <pc:sldMk cId="2990012361" sldId="363"/>
        </pc:sldMkLst>
        <pc:spChg chg="add mod">
          <ac:chgData name="Esther Titselaar | NME Schouwen-Duiveland" userId="S::esther.titselaar_nmesd.nl#ext#@ivnned.onmicrosoft.com::e57d5d75-1b6e-409e-8f10-af6bdd830337" providerId="AD" clId="Web-{171691B4-D5E8-9EFC-C693-C64AEB728424}" dt="2025-10-02T10:41:46.041" v="53" actId="14100"/>
          <ac:spMkLst>
            <pc:docMk/>
            <pc:sldMk cId="2990012361" sldId="363"/>
            <ac:spMk id="4" creationId="{4DF0ABF0-0EC2-CB4A-CD0B-61A93CA5BC45}"/>
          </ac:spMkLst>
        </pc:spChg>
        <pc:spChg chg="add mod">
          <ac:chgData name="Esther Titselaar | NME Schouwen-Duiveland" userId="S::esther.titselaar_nmesd.nl#ext#@ivnned.onmicrosoft.com::e57d5d75-1b6e-409e-8f10-af6bdd830337" providerId="AD" clId="Web-{171691B4-D5E8-9EFC-C693-C64AEB728424}" dt="2025-10-02T10:40:46.598" v="41" actId="14100"/>
          <ac:spMkLst>
            <pc:docMk/>
            <pc:sldMk cId="2990012361" sldId="363"/>
            <ac:spMk id="5" creationId="{BF5A48C8-3887-76E3-2CC8-10F04DEFF60E}"/>
          </ac:spMkLst>
        </pc:spChg>
        <pc:picChg chg="add mod">
          <ac:chgData name="Esther Titselaar | NME Schouwen-Duiveland" userId="S::esther.titselaar_nmesd.nl#ext#@ivnned.onmicrosoft.com::e57d5d75-1b6e-409e-8f10-af6bdd830337" providerId="AD" clId="Web-{171691B4-D5E8-9EFC-C693-C64AEB728424}" dt="2025-10-02T10:41:53.604" v="56" actId="14100"/>
          <ac:picMkLst>
            <pc:docMk/>
            <pc:sldMk cId="2990012361" sldId="363"/>
            <ac:picMk id="8" creationId="{06892E72-9625-5DFA-32AA-C08F46F52D5B}"/>
          </ac:picMkLst>
        </pc:picChg>
      </pc:sldChg>
      <pc:sldChg chg="addSp delSp modSp">
        <pc:chgData name="Esther Titselaar | NME Schouwen-Duiveland" userId="S::esther.titselaar_nmesd.nl#ext#@ivnned.onmicrosoft.com::e57d5d75-1b6e-409e-8f10-af6bdd830337" providerId="AD" clId="Web-{171691B4-D5E8-9EFC-C693-C64AEB728424}" dt="2025-10-02T10:42:34.481" v="72" actId="1076"/>
        <pc:sldMkLst>
          <pc:docMk/>
          <pc:sldMk cId="2508955254" sldId="366"/>
        </pc:sldMkLst>
        <pc:picChg chg="add mod">
          <ac:chgData name="Esther Titselaar | NME Schouwen-Duiveland" userId="S::esther.titselaar_nmesd.nl#ext#@ivnned.onmicrosoft.com::e57d5d75-1b6e-409e-8f10-af6bdd830337" providerId="AD" clId="Web-{171691B4-D5E8-9EFC-C693-C64AEB728424}" dt="2025-10-02T10:42:34.481" v="72" actId="1076"/>
          <ac:picMkLst>
            <pc:docMk/>
            <pc:sldMk cId="2508955254" sldId="366"/>
            <ac:picMk id="3" creationId="{D1C05F27-E29A-1E53-FADE-C1D73FA2AD45}"/>
          </ac:picMkLst>
        </pc:picChg>
      </pc:sldChg>
      <pc:sldChg chg="delSp modSp">
        <pc:chgData name="Esther Titselaar | NME Schouwen-Duiveland" userId="S::esther.titselaar_nmesd.nl#ext#@ivnned.onmicrosoft.com::e57d5d75-1b6e-409e-8f10-af6bdd830337" providerId="AD" clId="Web-{171691B4-D5E8-9EFC-C693-C64AEB728424}" dt="2025-10-02T10:42:58.451" v="78" actId="1076"/>
        <pc:sldMkLst>
          <pc:docMk/>
          <pc:sldMk cId="3681236072" sldId="367"/>
        </pc:sldMkLst>
        <pc:spChg chg="mod">
          <ac:chgData name="Esther Titselaar | NME Schouwen-Duiveland" userId="S::esther.titselaar_nmesd.nl#ext#@ivnned.onmicrosoft.com::e57d5d75-1b6e-409e-8f10-af6bdd830337" providerId="AD" clId="Web-{171691B4-D5E8-9EFC-C693-C64AEB728424}" dt="2025-10-02T10:42:58.451" v="78" actId="1076"/>
          <ac:spMkLst>
            <pc:docMk/>
            <pc:sldMk cId="3681236072" sldId="367"/>
            <ac:spMk id="6" creationId="{DB740FBC-2D94-D97D-84F5-E65B3D60AF8F}"/>
          </ac:spMkLst>
        </pc:spChg>
      </pc:sldChg>
      <pc:sldChg chg="addSp modSp">
        <pc:chgData name="Esther Titselaar | NME Schouwen-Duiveland" userId="S::esther.titselaar_nmesd.nl#ext#@ivnned.onmicrosoft.com::e57d5d75-1b6e-409e-8f10-af6bdd830337" providerId="AD" clId="Web-{171691B4-D5E8-9EFC-C693-C64AEB728424}" dt="2025-10-02T10:49:52.624" v="157" actId="1076"/>
        <pc:sldMkLst>
          <pc:docMk/>
          <pc:sldMk cId="1417370582" sldId="389"/>
        </pc:sldMkLst>
        <pc:spChg chg="mod">
          <ac:chgData name="Esther Titselaar | NME Schouwen-Duiveland" userId="S::esther.titselaar_nmesd.nl#ext#@ivnned.onmicrosoft.com::e57d5d75-1b6e-409e-8f10-af6bdd830337" providerId="AD" clId="Web-{171691B4-D5E8-9EFC-C693-C64AEB728424}" dt="2025-10-02T10:48:52.202" v="145" actId="1076"/>
          <ac:spMkLst>
            <pc:docMk/>
            <pc:sldMk cId="1417370582" sldId="389"/>
            <ac:spMk id="7" creationId="{C85445AC-5C80-61BC-C9BC-A11A9526B853}"/>
          </ac:spMkLst>
        </pc:spChg>
        <pc:spChg chg="mod">
          <ac:chgData name="Esther Titselaar | NME Schouwen-Duiveland" userId="S::esther.titselaar_nmesd.nl#ext#@ivnned.onmicrosoft.com::e57d5d75-1b6e-409e-8f10-af6bdd830337" providerId="AD" clId="Web-{171691B4-D5E8-9EFC-C693-C64AEB728424}" dt="2025-10-02T10:49:52.624" v="156" actId="1076"/>
          <ac:spMkLst>
            <pc:docMk/>
            <pc:sldMk cId="1417370582" sldId="389"/>
            <ac:spMk id="28" creationId="{A602671F-5765-A51F-DCF7-0AFA850B57B4}"/>
          </ac:spMkLst>
        </pc:spChg>
        <pc:picChg chg="add mod">
          <ac:chgData name="Esther Titselaar | NME Schouwen-Duiveland" userId="S::esther.titselaar_nmesd.nl#ext#@ivnned.onmicrosoft.com::e57d5d75-1b6e-409e-8f10-af6bdd830337" providerId="AD" clId="Web-{171691B4-D5E8-9EFC-C693-C64AEB728424}" dt="2025-10-02T10:49:19.078" v="151" actId="14100"/>
          <ac:picMkLst>
            <pc:docMk/>
            <pc:sldMk cId="1417370582" sldId="389"/>
            <ac:picMk id="2" creationId="{BB622B90-5113-315C-8F89-AB17245241E3}"/>
          </ac:picMkLst>
        </pc:picChg>
        <pc:picChg chg="mod">
          <ac:chgData name="Esther Titselaar | NME Schouwen-Duiveland" userId="S::esther.titselaar_nmesd.nl#ext#@ivnned.onmicrosoft.com::e57d5d75-1b6e-409e-8f10-af6bdd830337" providerId="AD" clId="Web-{171691B4-D5E8-9EFC-C693-C64AEB728424}" dt="2025-10-02T10:49:52.624" v="157" actId="1076"/>
          <ac:picMkLst>
            <pc:docMk/>
            <pc:sldMk cId="1417370582" sldId="389"/>
            <ac:picMk id="3" creationId="{D13BBF6C-B40C-D143-46F1-BE61E92452ED}"/>
          </ac:picMkLst>
        </pc:picChg>
      </pc:sldChg>
      <pc:sldChg chg="delSp modSp">
        <pc:chgData name="Esther Titselaar | NME Schouwen-Duiveland" userId="S::esther.titselaar_nmesd.nl#ext#@ivnned.onmicrosoft.com::e57d5d75-1b6e-409e-8f10-af6bdd830337" providerId="AD" clId="Web-{171691B4-D5E8-9EFC-C693-C64AEB728424}" dt="2025-10-02T10:43:16.764" v="83" actId="20577"/>
        <pc:sldMkLst>
          <pc:docMk/>
          <pc:sldMk cId="2411882221" sldId="411"/>
        </pc:sldMkLst>
        <pc:spChg chg="mod">
          <ac:chgData name="Esther Titselaar | NME Schouwen-Duiveland" userId="S::esther.titselaar_nmesd.nl#ext#@ivnned.onmicrosoft.com::e57d5d75-1b6e-409e-8f10-af6bdd830337" providerId="AD" clId="Web-{171691B4-D5E8-9EFC-C693-C64AEB728424}" dt="2025-10-02T10:43:16.764" v="83" actId="20577"/>
          <ac:spMkLst>
            <pc:docMk/>
            <pc:sldMk cId="2411882221" sldId="411"/>
            <ac:spMk id="6" creationId="{BF56B3A9-528E-1C53-37CC-0AF9CD1F5B61}"/>
          </ac:spMkLst>
        </pc:spChg>
      </pc:sldChg>
      <pc:sldChg chg="addSp delSp modSp">
        <pc:chgData name="Esther Titselaar | NME Schouwen-Duiveland" userId="S::esther.titselaar_nmesd.nl#ext#@ivnned.onmicrosoft.com::e57d5d75-1b6e-409e-8f10-af6bdd830337" providerId="AD" clId="Web-{171691B4-D5E8-9EFC-C693-C64AEB728424}" dt="2025-10-02T10:46:44.124" v="113" actId="20577"/>
        <pc:sldMkLst>
          <pc:docMk/>
          <pc:sldMk cId="2840992974" sldId="413"/>
        </pc:sldMkLst>
      </pc:sldChg>
      <pc:sldChg chg="modSp">
        <pc:chgData name="Esther Titselaar | NME Schouwen-Duiveland" userId="S::esther.titselaar_nmesd.nl#ext#@ivnned.onmicrosoft.com::e57d5d75-1b6e-409e-8f10-af6bdd830337" providerId="AD" clId="Web-{171691B4-D5E8-9EFC-C693-C64AEB728424}" dt="2025-10-02T10:47:39.327" v="127" actId="1076"/>
        <pc:sldMkLst>
          <pc:docMk/>
          <pc:sldMk cId="3567120633" sldId="415"/>
        </pc:sldMkLst>
        <pc:spChg chg="mod">
          <ac:chgData name="Esther Titselaar | NME Schouwen-Duiveland" userId="S::esther.titselaar_nmesd.nl#ext#@ivnned.onmicrosoft.com::e57d5d75-1b6e-409e-8f10-af6bdd830337" providerId="AD" clId="Web-{171691B4-D5E8-9EFC-C693-C64AEB728424}" dt="2025-10-02T10:47:39.327" v="127" actId="1076"/>
          <ac:spMkLst>
            <pc:docMk/>
            <pc:sldMk cId="3567120633" sldId="415"/>
            <ac:spMk id="2" creationId="{AE613986-AB3B-4778-DA54-5937E9899CB2}"/>
          </ac:spMkLst>
        </pc:spChg>
      </pc:sldChg>
      <pc:sldChg chg="modSp">
        <pc:chgData name="Esther Titselaar | NME Schouwen-Duiveland" userId="S::esther.titselaar_nmesd.nl#ext#@ivnned.onmicrosoft.com::e57d5d75-1b6e-409e-8f10-af6bdd830337" providerId="AD" clId="Web-{171691B4-D5E8-9EFC-C693-C64AEB728424}" dt="2025-10-02T10:47:55.202" v="129" actId="1076"/>
        <pc:sldMkLst>
          <pc:docMk/>
          <pc:sldMk cId="4133624531" sldId="421"/>
        </pc:sldMkLst>
        <pc:spChg chg="mod">
          <ac:chgData name="Esther Titselaar | NME Schouwen-Duiveland" userId="S::esther.titselaar_nmesd.nl#ext#@ivnned.onmicrosoft.com::e57d5d75-1b6e-409e-8f10-af6bdd830337" providerId="AD" clId="Web-{171691B4-D5E8-9EFC-C693-C64AEB728424}" dt="2025-10-02T10:47:55.186" v="128" actId="1076"/>
          <ac:spMkLst>
            <pc:docMk/>
            <pc:sldMk cId="4133624531" sldId="421"/>
            <ac:spMk id="6" creationId="{B2D70CE0-9F91-87A7-BACD-AF68FE89DB82}"/>
          </ac:spMkLst>
        </pc:spChg>
      </pc:sldChg>
      <pc:sldChg chg="addSp delSp modSp">
        <pc:chgData name="Esther Titselaar | NME Schouwen-Duiveland" userId="S::esther.titselaar_nmesd.nl#ext#@ivnned.onmicrosoft.com::e57d5d75-1b6e-409e-8f10-af6bdd830337" providerId="AD" clId="Web-{171691B4-D5E8-9EFC-C693-C64AEB728424}" dt="2025-10-02T10:48:19.858" v="138"/>
        <pc:sldMkLst>
          <pc:docMk/>
          <pc:sldMk cId="977966888" sldId="422"/>
        </pc:sldMkLst>
        <pc:spChg chg="mod">
          <ac:chgData name="Esther Titselaar | NME Schouwen-Duiveland" userId="S::esther.titselaar_nmesd.nl#ext#@ivnned.onmicrosoft.com::e57d5d75-1b6e-409e-8f10-af6bdd830337" providerId="AD" clId="Web-{171691B4-D5E8-9EFC-C693-C64AEB728424}" dt="2025-10-02T10:48:03.515" v="132" actId="1076"/>
          <ac:spMkLst>
            <pc:docMk/>
            <pc:sldMk cId="977966888" sldId="422"/>
            <ac:spMk id="6" creationId="{D3C70417-13EF-6581-9C4C-85663B7C25C5}"/>
          </ac:spMkLst>
        </pc:spChg>
        <pc:picChg chg="add">
          <ac:chgData name="Esther Titselaar | NME Schouwen-Duiveland" userId="S::esther.titselaar_nmesd.nl#ext#@ivnned.onmicrosoft.com::e57d5d75-1b6e-409e-8f10-af6bdd830337" providerId="AD" clId="Web-{171691B4-D5E8-9EFC-C693-C64AEB728424}" dt="2025-10-02T10:48:19.843" v="137"/>
          <ac:picMkLst>
            <pc:docMk/>
            <pc:sldMk cId="977966888" sldId="422"/>
            <ac:picMk id="5" creationId="{632E048E-B7C1-92B7-6365-0D47B6D3F738}"/>
          </ac:picMkLst>
        </pc:picChg>
        <pc:picChg chg="add">
          <ac:chgData name="Esther Titselaar | NME Schouwen-Duiveland" userId="S::esther.titselaar_nmesd.nl#ext#@ivnned.onmicrosoft.com::e57d5d75-1b6e-409e-8f10-af6bdd830337" providerId="AD" clId="Web-{171691B4-D5E8-9EFC-C693-C64AEB728424}" dt="2025-10-02T10:48:19.858" v="138"/>
          <ac:picMkLst>
            <pc:docMk/>
            <pc:sldMk cId="977966888" sldId="422"/>
            <ac:picMk id="8" creationId="{B57E67EB-E921-C601-5A90-B54971E382A0}"/>
          </ac:picMkLst>
        </pc:picChg>
      </pc:sldChg>
      <pc:sldChg chg="delSp modSp">
        <pc:chgData name="Esther Titselaar | NME Schouwen-Duiveland" userId="S::esther.titselaar_nmesd.nl#ext#@ivnned.onmicrosoft.com::e57d5d75-1b6e-409e-8f10-af6bdd830337" providerId="AD" clId="Web-{171691B4-D5E8-9EFC-C693-C64AEB728424}" dt="2025-10-02T10:48:13.905" v="136" actId="1076"/>
        <pc:sldMkLst>
          <pc:docMk/>
          <pc:sldMk cId="1800721539" sldId="424"/>
        </pc:sldMkLst>
      </pc:sldChg>
      <pc:sldChg chg="addSp delSp modSp">
        <pc:chgData name="Esther Titselaar | NME Schouwen-Duiveland" userId="S::esther.titselaar_nmesd.nl#ext#@ivnned.onmicrosoft.com::e57d5d75-1b6e-409e-8f10-af6bdd830337" providerId="AD" clId="Web-{171691B4-D5E8-9EFC-C693-C64AEB728424}" dt="2025-10-02T10:52:35.625" v="205" actId="1076"/>
        <pc:sldMkLst>
          <pc:docMk/>
          <pc:sldMk cId="1652645485" sldId="425"/>
        </pc:sldMkLst>
        <pc:spChg chg="mod">
          <ac:chgData name="Esther Titselaar | NME Schouwen-Duiveland" userId="S::esther.titselaar_nmesd.nl#ext#@ivnned.onmicrosoft.com::e57d5d75-1b6e-409e-8f10-af6bdd830337" providerId="AD" clId="Web-{171691B4-D5E8-9EFC-C693-C64AEB728424}" dt="2025-10-02T10:50:32.140" v="182" actId="20577"/>
          <ac:spMkLst>
            <pc:docMk/>
            <pc:sldMk cId="1652645485" sldId="425"/>
            <ac:spMk id="2" creationId="{CBE55F7F-F20A-1030-A5C8-D87847C4FBEC}"/>
          </ac:spMkLst>
        </pc:spChg>
        <pc:spChg chg="add mod">
          <ac:chgData name="Esther Titselaar | NME Schouwen-Duiveland" userId="S::esther.titselaar_nmesd.nl#ext#@ivnned.onmicrosoft.com::e57d5d75-1b6e-409e-8f10-af6bdd830337" providerId="AD" clId="Web-{171691B4-D5E8-9EFC-C693-C64AEB728424}" dt="2025-10-02T10:50:05.390" v="168" actId="20577"/>
          <ac:spMkLst>
            <pc:docMk/>
            <pc:sldMk cId="1652645485" sldId="425"/>
            <ac:spMk id="6" creationId="{3429C0B5-3026-C78F-2424-AD7F29FA992C}"/>
          </ac:spMkLst>
        </pc:spChg>
        <pc:picChg chg="add mod">
          <ac:chgData name="Esther Titselaar | NME Schouwen-Duiveland" userId="S::esther.titselaar_nmesd.nl#ext#@ivnned.onmicrosoft.com::e57d5d75-1b6e-409e-8f10-af6bdd830337" providerId="AD" clId="Web-{171691B4-D5E8-9EFC-C693-C64AEB728424}" dt="2025-10-02T10:51:47.297" v="197" actId="1076"/>
          <ac:picMkLst>
            <pc:docMk/>
            <pc:sldMk cId="1652645485" sldId="425"/>
            <ac:picMk id="11" creationId="{C2C64A75-7B34-C1D3-EE67-796274DA2671}"/>
          </ac:picMkLst>
        </pc:picChg>
        <pc:picChg chg="add mod">
          <ac:chgData name="Esther Titselaar | NME Schouwen-Duiveland" userId="S::esther.titselaar_nmesd.nl#ext#@ivnned.onmicrosoft.com::e57d5d75-1b6e-409e-8f10-af6bdd830337" providerId="AD" clId="Web-{171691B4-D5E8-9EFC-C693-C64AEB728424}" dt="2025-10-02T10:52:35.625" v="205" actId="1076"/>
          <ac:picMkLst>
            <pc:docMk/>
            <pc:sldMk cId="1652645485" sldId="425"/>
            <ac:picMk id="12" creationId="{DBBFA13A-5E9B-5149-2F38-1892E7E85541}"/>
          </ac:picMkLst>
        </pc:picChg>
      </pc:sldChg>
      <pc:sldChg chg="modSp add">
        <pc:chgData name="Esther Titselaar | NME Schouwen-Duiveland" userId="S::esther.titselaar_nmesd.nl#ext#@ivnned.onmicrosoft.com::e57d5d75-1b6e-409e-8f10-af6bdd830337" providerId="AD" clId="Web-{171691B4-D5E8-9EFC-C693-C64AEB728424}" dt="2025-10-02T10:47:23.702" v="124" actId="20577"/>
        <pc:sldMkLst>
          <pc:docMk/>
          <pc:sldMk cId="339826633" sldId="426"/>
        </pc:sldMkLst>
        <pc:spChg chg="mod">
          <ac:chgData name="Esther Titselaar | NME Schouwen-Duiveland" userId="S::esther.titselaar_nmesd.nl#ext#@ivnned.onmicrosoft.com::e57d5d75-1b6e-409e-8f10-af6bdd830337" providerId="AD" clId="Web-{171691B4-D5E8-9EFC-C693-C64AEB728424}" dt="2025-10-02T10:47:23.702" v="124" actId="20577"/>
          <ac:spMkLst>
            <pc:docMk/>
            <pc:sldMk cId="339826633" sldId="426"/>
            <ac:spMk id="5" creationId="{B7B6E134-6B84-C63E-38CF-10F38C4D8520}"/>
          </ac:spMkLst>
        </pc:spChg>
      </pc:sldChg>
      <pc:sldChg chg="add ord replId">
        <pc:chgData name="Esther Titselaar | NME Schouwen-Duiveland" userId="S::esther.titselaar_nmesd.nl#ext#@ivnned.onmicrosoft.com::e57d5d75-1b6e-409e-8f10-af6bdd830337" providerId="AD" clId="Web-{171691B4-D5E8-9EFC-C693-C64AEB728424}" dt="2025-10-02T10:48:43.546" v="144"/>
        <pc:sldMkLst>
          <pc:docMk/>
          <pc:sldMk cId="4022120682" sldId="427"/>
        </pc:sldMkLst>
      </pc:sldChg>
    </pc:docChg>
  </pc:docChgLst>
  <pc:docChgLst>
    <pc:chgData name="Merel Koopmans" userId="S::m.koopmans@ivn.nl::29289454-153a-4d79-ace8-65636c48aa2b" providerId="AD" clId="Web-{D8E688A9-055C-6567-B54B-39880CE344C4}"/>
    <pc:docChg chg="modSld">
      <pc:chgData name="Merel Koopmans" userId="S::m.koopmans@ivn.nl::29289454-153a-4d79-ace8-65636c48aa2b" providerId="AD" clId="Web-{D8E688A9-055C-6567-B54B-39880CE344C4}" dt="2025-10-23T12:18:01.673" v="9" actId="1076"/>
      <pc:docMkLst>
        <pc:docMk/>
      </pc:docMkLst>
      <pc:sldChg chg="addSp modSp mod setBg">
        <pc:chgData name="Merel Koopmans" userId="S::m.koopmans@ivn.nl::29289454-153a-4d79-ace8-65636c48aa2b" providerId="AD" clId="Web-{D8E688A9-055C-6567-B54B-39880CE344C4}" dt="2025-10-23T12:18:01.673" v="9" actId="1076"/>
        <pc:sldMkLst>
          <pc:docMk/>
          <pc:sldMk cId="2840992974" sldId="413"/>
        </pc:sldMkLst>
        <pc:picChg chg="mod">
          <ac:chgData name="Merel Koopmans" userId="S::m.koopmans@ivn.nl::29289454-153a-4d79-ace8-65636c48aa2b" providerId="AD" clId="Web-{D8E688A9-055C-6567-B54B-39880CE344C4}" dt="2025-10-23T12:17:33.626" v="1" actId="1076"/>
          <ac:picMkLst>
            <pc:docMk/>
            <pc:sldMk cId="2840992974" sldId="413"/>
            <ac:picMk id="3" creationId="{D348B393-A18E-4ECC-2FEC-45E754F1AA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F5D2-B665-2749-8BA9-DBE0D66EE950}" type="datetimeFigureOut">
              <a:rPr lang="nl-NL" smtClean="0"/>
              <a:t>26-10-2025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ABBF8-586C-024D-9197-05E4C40FF07D}" type="slidenum">
              <a:rPr lang="nl-NL" smtClean="0"/>
              <a:t>‹nr.›</a:t>
            </a:fld>
            <a:endParaRPr lang="nl-NL"/>
          </a:p>
        </p:txBody>
      </p:sp>
    </p:spTree>
    <p:extLst>
      <p:ext uri="{BB962C8B-B14F-4D97-AF65-F5344CB8AC3E}">
        <p14:creationId xmlns:p14="http://schemas.microsoft.com/office/powerpoint/2010/main" val="426065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2</a:t>
            </a:fld>
            <a:endParaRPr lang="nl-NL"/>
          </a:p>
        </p:txBody>
      </p:sp>
    </p:spTree>
    <p:extLst>
      <p:ext uri="{BB962C8B-B14F-4D97-AF65-F5344CB8AC3E}">
        <p14:creationId xmlns:p14="http://schemas.microsoft.com/office/powerpoint/2010/main" val="131705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9EF61FF-D81F-9E88-87AF-F122391B9236}"/>
            </a:ext>
          </a:extLst>
        </p:cNvPr>
        <p:cNvGrpSpPr/>
        <p:nvPr/>
      </p:nvGrpSpPr>
      <p:grpSpPr>
        <a:xfrm>
          <a:off x="0" y="0"/>
          <a:ext cx="0" cy="0"/>
          <a:chOff x="0" y="0"/>
          <a:chExt cx="0" cy="0"/>
        </a:xfrm>
      </p:grpSpPr>
      <p:sp>
        <p:nvSpPr>
          <p:cNvPr id="89" name="Google Shape;89;ge227801275_0_15:notes">
            <a:extLst>
              <a:ext uri="{FF2B5EF4-FFF2-40B4-BE49-F238E27FC236}">
                <a16:creationId xmlns:a16="http://schemas.microsoft.com/office/drawing/2014/main" id="{A63378F5-FC88-B5DF-9559-19A4F253C6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227801275_0_15:notes">
            <a:extLst>
              <a:ext uri="{FF2B5EF4-FFF2-40B4-BE49-F238E27FC236}">
                <a16:creationId xmlns:a16="http://schemas.microsoft.com/office/drawing/2014/main" id="{1FD0231C-59D2-B431-0F88-E7C8E8D14E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nl-NL" sz="1400" b="1" dirty="0">
                <a:solidFill>
                  <a:schemeClr val="dk1"/>
                </a:solidFill>
                <a:latin typeface="Calibri"/>
                <a:ea typeface="Calibri"/>
                <a:cs typeface="Calibri"/>
                <a:sym typeface="Calibri"/>
              </a:rPr>
              <a:t>Is het product wel écht nodig?</a:t>
            </a:r>
            <a:r>
              <a:rPr lang="nl-NL" sz="1400" dirty="0">
                <a:solidFill>
                  <a:schemeClr val="dk1"/>
                </a:solidFill>
                <a:latin typeface="Calibri"/>
                <a:ea typeface="Calibri"/>
                <a:cs typeface="Calibri"/>
                <a:sym typeface="Calibri"/>
              </a:rPr>
              <a:t> </a:t>
            </a:r>
          </a:p>
          <a:p>
            <a:pPr marL="457200" marR="0" lvl="0" indent="-304800" algn="l" rtl="0">
              <a:lnSpc>
                <a:spcPct val="115000"/>
              </a:lnSpc>
              <a:spcBef>
                <a:spcPts val="400"/>
              </a:spcBef>
              <a:spcAft>
                <a:spcPts val="0"/>
              </a:spcAft>
              <a:buClr>
                <a:schemeClr val="dk1"/>
              </a:buClr>
              <a:buSzPts val="1200"/>
              <a:buFont typeface="Calibri"/>
              <a:buChar char="●"/>
            </a:pPr>
            <a:r>
              <a:rPr lang="nl-NL" sz="1400" dirty="0">
                <a:solidFill>
                  <a:schemeClr val="dk1"/>
                </a:solidFill>
                <a:latin typeface="Calibri"/>
                <a:ea typeface="Calibri"/>
                <a:cs typeface="Calibri"/>
                <a:sym typeface="Calibri"/>
              </a:rPr>
              <a:t>Maak het product overbodig. </a:t>
            </a:r>
          </a:p>
          <a:p>
            <a:pPr marL="457200" marR="0" lvl="0" indent="-304800" algn="l" rtl="0">
              <a:lnSpc>
                <a:spcPct val="115000"/>
              </a:lnSpc>
              <a:spcBef>
                <a:spcPts val="0"/>
              </a:spcBef>
              <a:spcAft>
                <a:spcPts val="0"/>
              </a:spcAft>
              <a:buClr>
                <a:schemeClr val="dk1"/>
              </a:buClr>
              <a:buSzPts val="1200"/>
              <a:buFont typeface="Calibri"/>
              <a:buChar char="●"/>
            </a:pPr>
            <a:r>
              <a:rPr lang="nl-NL" sz="1400" i="1" dirty="0">
                <a:solidFill>
                  <a:schemeClr val="dk1"/>
                </a:solidFill>
                <a:latin typeface="Calibri"/>
                <a:ea typeface="Calibri"/>
                <a:cs typeface="Calibri"/>
                <a:sym typeface="Calibri"/>
              </a:rPr>
              <a:t>Voorbeeld: Veel shampoo zit in een plastic fles, die je daarna weggooit. Hopelijk bij het plastic afval. Op een gegeven moment heeft iemand bedacht dat je die plastic fles helemaal niet nodig hebt als je de shampoo hard maakt in plaats van vloeibaar. Zo is het shampoo blok ontworpen. En de plastic fles? Die werd overbodig. </a:t>
            </a:r>
            <a:endParaRPr lang="nl-NL" sz="1400" dirty="0">
              <a:solidFill>
                <a:schemeClr val="dk1"/>
              </a:solidFill>
              <a:highlight>
                <a:srgbClr val="FFFF00"/>
              </a:highlight>
              <a:latin typeface="Calibri"/>
              <a:ea typeface="Calibri"/>
              <a:cs typeface="Calibri"/>
              <a:sym typeface="Calibri"/>
            </a:endParaRPr>
          </a:p>
          <a:p>
            <a:pPr marL="0" marR="0" lvl="0" indent="0" algn="l" rtl="0">
              <a:lnSpc>
                <a:spcPct val="115000"/>
              </a:lnSpc>
              <a:spcBef>
                <a:spcPts val="400"/>
              </a:spcBef>
              <a:spcAft>
                <a:spcPts val="0"/>
              </a:spcAft>
              <a:buNone/>
            </a:pPr>
            <a:endParaRPr lang="nl-NL" sz="1400" b="1" dirty="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nl-NL" sz="1400" b="1" dirty="0">
                <a:solidFill>
                  <a:schemeClr val="dk1"/>
                </a:solidFill>
                <a:latin typeface="Calibri"/>
                <a:ea typeface="Calibri"/>
                <a:cs typeface="Calibri"/>
                <a:sym typeface="Calibri"/>
              </a:rPr>
              <a:t>Kun je het product lang en vaak gebruiken?</a:t>
            </a:r>
            <a:r>
              <a:rPr lang="nl-NL" sz="1400" dirty="0">
                <a:solidFill>
                  <a:schemeClr val="dk1"/>
                </a:solidFill>
                <a:latin typeface="Calibri"/>
                <a:ea typeface="Calibri"/>
                <a:cs typeface="Calibri"/>
                <a:sym typeface="Calibri"/>
              </a:rPr>
              <a:t> </a:t>
            </a:r>
          </a:p>
          <a:p>
            <a:pPr marL="457200" marR="0" lvl="0" indent="-304800" algn="l" rtl="0">
              <a:lnSpc>
                <a:spcPct val="115000"/>
              </a:lnSpc>
              <a:spcBef>
                <a:spcPts val="400"/>
              </a:spcBef>
              <a:spcAft>
                <a:spcPts val="0"/>
              </a:spcAft>
              <a:buClr>
                <a:schemeClr val="dk1"/>
              </a:buClr>
              <a:buSzPts val="1200"/>
              <a:buFont typeface="Calibri"/>
              <a:buChar char="●"/>
            </a:pPr>
            <a:r>
              <a:rPr lang="nl-NL" sz="1400" dirty="0">
                <a:solidFill>
                  <a:schemeClr val="dk1"/>
                </a:solidFill>
                <a:latin typeface="Calibri"/>
                <a:ea typeface="Calibri"/>
                <a:cs typeface="Calibri"/>
                <a:sym typeface="Calibri"/>
              </a:rPr>
              <a:t>Ontwerp het product zo dat het zo lang en zo vaak mogelijk te (her)gebruiken is.</a:t>
            </a:r>
          </a:p>
          <a:p>
            <a:pPr marL="457200" marR="0" lvl="0" indent="-304800" algn="l" rtl="0">
              <a:lnSpc>
                <a:spcPct val="115000"/>
              </a:lnSpc>
              <a:spcBef>
                <a:spcPts val="0"/>
              </a:spcBef>
              <a:spcAft>
                <a:spcPts val="0"/>
              </a:spcAft>
              <a:buClr>
                <a:schemeClr val="dk1"/>
              </a:buClr>
              <a:buSzPts val="1200"/>
              <a:buFont typeface="Calibri"/>
              <a:buChar char="●"/>
            </a:pPr>
            <a:r>
              <a:rPr lang="nl-NL" sz="1400" i="1" dirty="0">
                <a:solidFill>
                  <a:schemeClr val="dk1"/>
                </a:solidFill>
                <a:latin typeface="Calibri"/>
                <a:ea typeface="Calibri"/>
                <a:cs typeface="Calibri"/>
                <a:sym typeface="Calibri"/>
              </a:rPr>
              <a:t>Voorbeeld lang: Tijdens het ontwerpen van Lego heeft de uitvinder Ole Kirk </a:t>
            </a:r>
            <a:r>
              <a:rPr lang="nl-NL" sz="1400" i="1" dirty="0" err="1">
                <a:solidFill>
                  <a:schemeClr val="dk1"/>
                </a:solidFill>
                <a:latin typeface="Calibri"/>
                <a:ea typeface="Calibri"/>
                <a:cs typeface="Calibri"/>
                <a:sym typeface="Calibri"/>
              </a:rPr>
              <a:t>Christiansen</a:t>
            </a:r>
            <a:r>
              <a:rPr lang="nl-NL" sz="1400" i="1" dirty="0">
                <a:solidFill>
                  <a:schemeClr val="dk1"/>
                </a:solidFill>
                <a:latin typeface="Calibri"/>
                <a:ea typeface="Calibri"/>
                <a:cs typeface="Calibri"/>
                <a:sym typeface="Calibri"/>
              </a:rPr>
              <a:t> er goed over nagedacht dat het speelgoed lang kan worden gebruikt. Je kunt er steeds iets anders mee bouwen en het lang gebruiken. </a:t>
            </a:r>
            <a:endParaRPr lang="nl-NL" sz="1400" dirty="0">
              <a:solidFill>
                <a:schemeClr val="dk1"/>
              </a:solidFill>
              <a:highlight>
                <a:srgbClr val="FFFF00"/>
              </a:highlight>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nl-NL" sz="1400" i="1" dirty="0">
                <a:solidFill>
                  <a:schemeClr val="dk1"/>
                </a:solidFill>
                <a:latin typeface="Calibri"/>
                <a:ea typeface="Calibri"/>
                <a:cs typeface="Calibri"/>
                <a:sym typeface="Calibri"/>
              </a:rPr>
              <a:t>Voorbeeld vaak: Je ziet ze nu steeds vaker: elektrische deelscooters en deelbakfietsen. Want waarom zou je een scooter of bakfiets niet delen? Door te delen met anderen, deel je de kosten en hoeven er minder scooters en bakfietsen gemaakt te worden. Eén product wordt vaker gebruikt. </a:t>
            </a:r>
          </a:p>
          <a:p>
            <a:pPr marL="0" marR="0" lvl="0" indent="0" algn="l" rtl="0">
              <a:lnSpc>
                <a:spcPct val="115000"/>
              </a:lnSpc>
              <a:spcBef>
                <a:spcPts val="400"/>
              </a:spcBef>
              <a:spcAft>
                <a:spcPts val="0"/>
              </a:spcAft>
              <a:buNone/>
            </a:pPr>
            <a:endParaRPr lang="nl-NL" sz="1400" i="1" dirty="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nl-NL" sz="1400" b="1" dirty="0">
                <a:solidFill>
                  <a:schemeClr val="dk1"/>
                </a:solidFill>
                <a:latin typeface="Calibri"/>
                <a:ea typeface="Calibri"/>
                <a:cs typeface="Calibri"/>
                <a:sym typeface="Calibri"/>
              </a:rPr>
              <a:t>Kun je iets dat kapot is aan het product makkelijk maken?</a:t>
            </a:r>
            <a:r>
              <a:rPr lang="nl-NL" sz="1400" dirty="0">
                <a:solidFill>
                  <a:schemeClr val="dk1"/>
                </a:solidFill>
                <a:latin typeface="Calibri"/>
                <a:ea typeface="Calibri"/>
                <a:cs typeface="Calibri"/>
                <a:sym typeface="Calibri"/>
              </a:rPr>
              <a:t> </a:t>
            </a:r>
          </a:p>
          <a:p>
            <a:pPr marL="457200" marR="0" lvl="0" indent="-304800" algn="l" rtl="0">
              <a:lnSpc>
                <a:spcPct val="115000"/>
              </a:lnSpc>
              <a:spcBef>
                <a:spcPts val="400"/>
              </a:spcBef>
              <a:spcAft>
                <a:spcPts val="0"/>
              </a:spcAft>
              <a:buClr>
                <a:schemeClr val="dk1"/>
              </a:buClr>
              <a:buSzPts val="1200"/>
              <a:buFont typeface="Calibri"/>
              <a:buChar char="●"/>
            </a:pPr>
            <a:r>
              <a:rPr lang="nl-NL" sz="1400" dirty="0">
                <a:solidFill>
                  <a:schemeClr val="dk1"/>
                </a:solidFill>
                <a:latin typeface="Calibri"/>
                <a:ea typeface="Calibri"/>
                <a:cs typeface="Calibri"/>
                <a:sym typeface="Calibri"/>
              </a:rPr>
              <a:t>Ontwerp het product zo dat het goed te repareren is. </a:t>
            </a:r>
          </a:p>
          <a:p>
            <a:pPr marL="457200" marR="0" lvl="0" indent="-304800" algn="l" rtl="0">
              <a:lnSpc>
                <a:spcPct val="115000"/>
              </a:lnSpc>
              <a:spcBef>
                <a:spcPts val="0"/>
              </a:spcBef>
              <a:spcAft>
                <a:spcPts val="0"/>
              </a:spcAft>
              <a:buClr>
                <a:schemeClr val="dk1"/>
              </a:buClr>
              <a:buSzPts val="1200"/>
              <a:buFont typeface="Calibri"/>
              <a:buChar char="●"/>
            </a:pPr>
            <a:r>
              <a:rPr lang="nl-NL" sz="1400" i="1" dirty="0">
                <a:solidFill>
                  <a:schemeClr val="dk1"/>
                </a:solidFill>
                <a:latin typeface="Calibri"/>
                <a:ea typeface="Calibri"/>
                <a:cs typeface="Calibri"/>
                <a:sym typeface="Calibri"/>
              </a:rPr>
              <a:t>Voorbeeld: Veel smartphones zijn niet makkelijk te repareren, onder meer doordat ze met een soort buitenaardse schroeven zijn dichtgemaakt. </a:t>
            </a:r>
            <a:r>
              <a:rPr lang="nl-NL" sz="1400" i="1" dirty="0" err="1">
                <a:solidFill>
                  <a:schemeClr val="dk1"/>
                </a:solidFill>
                <a:latin typeface="Calibri"/>
                <a:ea typeface="Calibri"/>
                <a:cs typeface="Calibri"/>
                <a:sym typeface="Calibri"/>
              </a:rPr>
              <a:t>Fairphone</a:t>
            </a:r>
            <a:r>
              <a:rPr lang="nl-NL" sz="1400" i="1" dirty="0">
                <a:solidFill>
                  <a:schemeClr val="dk1"/>
                </a:solidFill>
                <a:latin typeface="Calibri"/>
                <a:ea typeface="Calibri"/>
                <a:cs typeface="Calibri"/>
                <a:sym typeface="Calibri"/>
              </a:rPr>
              <a:t> heeft een smartphone ontworpen die wel makkelijk te repareren is. Je kan het zelf doen en je hebt er alleen een kleine kruiskopschroevendraaier voor nodig. </a:t>
            </a:r>
            <a:endParaRPr lang="nl-NL" sz="1400" i="1" dirty="0">
              <a:solidFill>
                <a:schemeClr val="dk1"/>
              </a:solidFill>
              <a:highlight>
                <a:srgbClr val="FFFF00"/>
              </a:highlight>
              <a:latin typeface="Calibri"/>
              <a:ea typeface="Calibri"/>
              <a:cs typeface="Calibri"/>
              <a:sym typeface="Calibri"/>
            </a:endParaRPr>
          </a:p>
          <a:p>
            <a:pPr marL="457200" marR="0" lvl="0" indent="0" algn="l" rtl="0">
              <a:lnSpc>
                <a:spcPct val="115000"/>
              </a:lnSpc>
              <a:spcBef>
                <a:spcPts val="400"/>
              </a:spcBef>
              <a:spcAft>
                <a:spcPts val="0"/>
              </a:spcAft>
              <a:buNone/>
            </a:pPr>
            <a:endParaRPr lang="nl-NL" sz="1400" i="1" dirty="0">
              <a:solidFill>
                <a:schemeClr val="dk1"/>
              </a:solidFill>
              <a:highlight>
                <a:srgbClr val="FFFF00"/>
              </a:highlight>
              <a:latin typeface="Calibri"/>
              <a:ea typeface="Calibri"/>
              <a:cs typeface="Calibri"/>
              <a:sym typeface="Calibri"/>
            </a:endParaRPr>
          </a:p>
          <a:p>
            <a:pPr marL="0" marR="0" lvl="0" indent="0" algn="l" rtl="0">
              <a:lnSpc>
                <a:spcPct val="115000"/>
              </a:lnSpc>
              <a:spcBef>
                <a:spcPts val="400"/>
              </a:spcBef>
              <a:spcAft>
                <a:spcPts val="0"/>
              </a:spcAft>
              <a:buNone/>
            </a:pPr>
            <a:r>
              <a:rPr lang="nl-NL" sz="1400" b="1" dirty="0">
                <a:solidFill>
                  <a:schemeClr val="dk1"/>
                </a:solidFill>
                <a:latin typeface="Calibri"/>
                <a:ea typeface="Calibri"/>
                <a:cs typeface="Calibri"/>
                <a:sym typeface="Calibri"/>
              </a:rPr>
              <a:t>Kun je onderdelen opnieuw gebruiken?</a:t>
            </a:r>
            <a:r>
              <a:rPr lang="nl-NL" sz="1400" dirty="0">
                <a:solidFill>
                  <a:schemeClr val="dk1"/>
                </a:solidFill>
                <a:latin typeface="Calibri"/>
                <a:ea typeface="Calibri"/>
                <a:cs typeface="Calibri"/>
                <a:sym typeface="Calibri"/>
              </a:rPr>
              <a:t> </a:t>
            </a:r>
          </a:p>
          <a:p>
            <a:pPr marL="457200" marR="0" lvl="0" indent="-304800" algn="l" rtl="0">
              <a:lnSpc>
                <a:spcPct val="115000"/>
              </a:lnSpc>
              <a:spcBef>
                <a:spcPts val="400"/>
              </a:spcBef>
              <a:spcAft>
                <a:spcPts val="0"/>
              </a:spcAft>
              <a:buClr>
                <a:schemeClr val="dk1"/>
              </a:buClr>
              <a:buSzPts val="1200"/>
              <a:buFont typeface="Calibri"/>
              <a:buChar char="●"/>
            </a:pPr>
            <a:r>
              <a:rPr lang="nl-NL" sz="1400" dirty="0">
                <a:solidFill>
                  <a:schemeClr val="dk1"/>
                </a:solidFill>
                <a:latin typeface="Calibri"/>
                <a:ea typeface="Calibri"/>
                <a:cs typeface="Calibri"/>
                <a:sym typeface="Calibri"/>
              </a:rPr>
              <a:t>Ontwerp het product zo dat alle onderdelen goed uit elkaar te halen en te hergebruiken zijn.</a:t>
            </a:r>
          </a:p>
          <a:p>
            <a:pPr marL="457200" marR="0" lvl="0" indent="-304800" algn="l" rtl="0">
              <a:lnSpc>
                <a:spcPct val="115000"/>
              </a:lnSpc>
              <a:spcBef>
                <a:spcPts val="0"/>
              </a:spcBef>
              <a:spcAft>
                <a:spcPts val="0"/>
              </a:spcAft>
              <a:buClr>
                <a:schemeClr val="dk1"/>
              </a:buClr>
              <a:buSzPts val="1200"/>
              <a:buFont typeface="Calibri"/>
              <a:buChar char="●"/>
            </a:pPr>
            <a:r>
              <a:rPr lang="nl-NL" sz="1400" i="1" dirty="0">
                <a:solidFill>
                  <a:schemeClr val="dk1"/>
                </a:solidFill>
                <a:latin typeface="Calibri"/>
                <a:ea typeface="Calibri"/>
                <a:cs typeface="Calibri"/>
                <a:sym typeface="Calibri"/>
              </a:rPr>
              <a:t>Voorbeeld: Met </a:t>
            </a:r>
            <a:r>
              <a:rPr lang="nl-NL" sz="1400" i="1" dirty="0" err="1">
                <a:solidFill>
                  <a:schemeClr val="dk1"/>
                </a:solidFill>
                <a:latin typeface="Calibri"/>
                <a:ea typeface="Calibri"/>
                <a:cs typeface="Calibri"/>
                <a:sym typeface="Calibri"/>
              </a:rPr>
              <a:t>Makedo</a:t>
            </a:r>
            <a:r>
              <a:rPr lang="nl-NL" sz="1400" i="1" dirty="0">
                <a:solidFill>
                  <a:schemeClr val="dk1"/>
                </a:solidFill>
                <a:latin typeface="Calibri"/>
                <a:ea typeface="Calibri"/>
                <a:cs typeface="Calibri"/>
                <a:sym typeface="Calibri"/>
              </a:rPr>
              <a:t> bouw je van oud karton iets waar je mee kunt spelen. De ontwerpers van </a:t>
            </a:r>
            <a:r>
              <a:rPr lang="nl-NL" sz="1400" i="1" dirty="0" err="1">
                <a:solidFill>
                  <a:schemeClr val="dk1"/>
                </a:solidFill>
                <a:latin typeface="Calibri"/>
                <a:ea typeface="Calibri"/>
                <a:cs typeface="Calibri"/>
                <a:sym typeface="Calibri"/>
              </a:rPr>
              <a:t>Makedo</a:t>
            </a:r>
            <a:r>
              <a:rPr lang="nl-NL" sz="1400" i="1" dirty="0">
                <a:solidFill>
                  <a:schemeClr val="dk1"/>
                </a:solidFill>
                <a:latin typeface="Calibri"/>
                <a:ea typeface="Calibri"/>
                <a:cs typeface="Calibri"/>
                <a:sym typeface="Calibri"/>
              </a:rPr>
              <a:t> hebben er goed over nagedacht dat de schroeven door kinderen makkelijk uit elkaar te halen zijn. Zo kun je er telkens iets nieuws mee bouwen</a:t>
            </a:r>
            <a:endParaRPr sz="1300" dirty="0"/>
          </a:p>
        </p:txBody>
      </p:sp>
    </p:spTree>
    <p:extLst>
      <p:ext uri="{BB962C8B-B14F-4D97-AF65-F5344CB8AC3E}">
        <p14:creationId xmlns:p14="http://schemas.microsoft.com/office/powerpoint/2010/main" val="138710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lesbrief voor deze plusopdracht. </a:t>
            </a:r>
          </a:p>
        </p:txBody>
      </p:sp>
      <p:sp>
        <p:nvSpPr>
          <p:cNvPr id="4" name="Tijdelijke aanduiding voor dianummer 3"/>
          <p:cNvSpPr>
            <a:spLocks noGrp="1"/>
          </p:cNvSpPr>
          <p:nvPr>
            <p:ph type="sldNum" sz="quarter" idx="5"/>
          </p:nvPr>
        </p:nvSpPr>
        <p:spPr/>
        <p:txBody>
          <a:bodyPr/>
          <a:lstStyle/>
          <a:p>
            <a:fld id="{6DFABBF8-586C-024D-9197-05E4C40FF07D}" type="slidenum">
              <a:rPr lang="nl-NL" smtClean="0"/>
              <a:t>19</a:t>
            </a:fld>
            <a:endParaRPr lang="nl-NL"/>
          </a:p>
        </p:txBody>
      </p:sp>
    </p:spTree>
    <p:extLst>
      <p:ext uri="{BB962C8B-B14F-4D97-AF65-F5344CB8AC3E}">
        <p14:creationId xmlns:p14="http://schemas.microsoft.com/office/powerpoint/2010/main" val="284157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4BC7A-C167-D1A7-773F-664394DF2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6F098-E449-952C-0DB4-945A18669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1069A-8974-E203-B67C-8DB463B96731}"/>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3BF0208B-7D4B-52E3-1FC9-0D26CA7D917A}"/>
              </a:ext>
            </a:extLst>
          </p:cNvPr>
          <p:cNvSpPr>
            <a:spLocks noGrp="1"/>
          </p:cNvSpPr>
          <p:nvPr>
            <p:ph type="sldNum" sz="quarter" idx="5"/>
          </p:nvPr>
        </p:nvSpPr>
        <p:spPr/>
        <p:txBody>
          <a:bodyPr/>
          <a:lstStyle/>
          <a:p>
            <a:fld id="{6DFABBF8-586C-024D-9197-05E4C40FF07D}" type="slidenum">
              <a:rPr lang="nl-NL" smtClean="0"/>
              <a:t>20</a:t>
            </a:fld>
            <a:endParaRPr lang="nl-NL"/>
          </a:p>
        </p:txBody>
      </p:sp>
    </p:spTree>
    <p:extLst>
      <p:ext uri="{BB962C8B-B14F-4D97-AF65-F5344CB8AC3E}">
        <p14:creationId xmlns:p14="http://schemas.microsoft.com/office/powerpoint/2010/main" val="337815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9850-58A4-6B6F-4861-FE08B70EB1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49D3C9-848A-FD24-22A3-DC8CBFB9D3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DEEA91-F87B-938F-0EB4-46142C38F737}"/>
              </a:ext>
            </a:extLst>
          </p:cNvPr>
          <p:cNvSpPr>
            <a:spLocks noGrp="1"/>
          </p:cNvSpPr>
          <p:nvPr>
            <p:ph type="body" idx="1"/>
          </p:nvPr>
        </p:nvSpPr>
        <p:spPr/>
        <p:txBody>
          <a:bodyPr/>
          <a:lstStyle/>
          <a:p>
            <a:r>
              <a:rPr lang="nl-NL" dirty="0"/>
              <a:t>Zie lesbrief voor deze extra </a:t>
            </a:r>
            <a:r>
              <a:rPr lang="nl-NL" dirty="0" err="1"/>
              <a:t>challenge</a:t>
            </a:r>
            <a:r>
              <a:rPr lang="nl-NL" dirty="0"/>
              <a:t>.</a:t>
            </a:r>
          </a:p>
        </p:txBody>
      </p:sp>
      <p:sp>
        <p:nvSpPr>
          <p:cNvPr id="4" name="Tijdelijke aanduiding voor dianummer 3">
            <a:extLst>
              <a:ext uri="{FF2B5EF4-FFF2-40B4-BE49-F238E27FC236}">
                <a16:creationId xmlns:a16="http://schemas.microsoft.com/office/drawing/2014/main" id="{81C1693B-B324-E099-E49E-E105CBF40381}"/>
              </a:ext>
            </a:extLst>
          </p:cNvPr>
          <p:cNvSpPr>
            <a:spLocks noGrp="1"/>
          </p:cNvSpPr>
          <p:nvPr>
            <p:ph type="sldNum" sz="quarter" idx="5"/>
          </p:nvPr>
        </p:nvSpPr>
        <p:spPr/>
        <p:txBody>
          <a:bodyPr/>
          <a:lstStyle/>
          <a:p>
            <a:fld id="{6DFABBF8-586C-024D-9197-05E4C40FF07D}" type="slidenum">
              <a:rPr lang="nl-NL" smtClean="0"/>
              <a:t>21</a:t>
            </a:fld>
            <a:endParaRPr lang="nl-NL"/>
          </a:p>
        </p:txBody>
      </p:sp>
    </p:spTree>
    <p:extLst>
      <p:ext uri="{BB962C8B-B14F-4D97-AF65-F5344CB8AC3E}">
        <p14:creationId xmlns:p14="http://schemas.microsoft.com/office/powerpoint/2010/main" val="213635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b72facec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b72facec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7</a:t>
            </a:fld>
            <a:endParaRPr lang="nl-NL"/>
          </a:p>
        </p:txBody>
      </p:sp>
    </p:spTree>
    <p:extLst>
      <p:ext uri="{BB962C8B-B14F-4D97-AF65-F5344CB8AC3E}">
        <p14:creationId xmlns:p14="http://schemas.microsoft.com/office/powerpoint/2010/main" val="211049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2278012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2278012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48121AB9-F6EF-7AB8-EC8F-3AD19C7EF015}"/>
            </a:ext>
          </a:extLst>
        </p:cNvPr>
        <p:cNvGrpSpPr/>
        <p:nvPr/>
      </p:nvGrpSpPr>
      <p:grpSpPr>
        <a:xfrm>
          <a:off x="0" y="0"/>
          <a:ext cx="0" cy="0"/>
          <a:chOff x="0" y="0"/>
          <a:chExt cx="0" cy="0"/>
        </a:xfrm>
      </p:grpSpPr>
      <p:sp>
        <p:nvSpPr>
          <p:cNvPr id="68" name="Google Shape;68;ge227801275_0_0:notes">
            <a:extLst>
              <a:ext uri="{FF2B5EF4-FFF2-40B4-BE49-F238E27FC236}">
                <a16:creationId xmlns:a16="http://schemas.microsoft.com/office/drawing/2014/main" id="{99107DAF-FBB5-4275-89DA-1E36E6AA03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227801275_0_0:notes">
            <a:extLst>
              <a:ext uri="{FF2B5EF4-FFF2-40B4-BE49-F238E27FC236}">
                <a16:creationId xmlns:a16="http://schemas.microsoft.com/office/drawing/2014/main" id="{B96A5910-C31C-17CA-69C6-6BFD482D33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300" dirty="0"/>
          </a:p>
        </p:txBody>
      </p:sp>
    </p:spTree>
    <p:extLst>
      <p:ext uri="{BB962C8B-B14F-4D97-AF65-F5344CB8AC3E}">
        <p14:creationId xmlns:p14="http://schemas.microsoft.com/office/powerpoint/2010/main" val="6469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2278012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2278012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6CA1A068-B31C-B6CD-47E6-87AE2287593D}"/>
            </a:ext>
          </a:extLst>
        </p:cNvPr>
        <p:cNvGrpSpPr/>
        <p:nvPr/>
      </p:nvGrpSpPr>
      <p:grpSpPr>
        <a:xfrm>
          <a:off x="0" y="0"/>
          <a:ext cx="0" cy="0"/>
          <a:chOff x="0" y="0"/>
          <a:chExt cx="0" cy="0"/>
        </a:xfrm>
      </p:grpSpPr>
      <p:sp>
        <p:nvSpPr>
          <p:cNvPr id="68" name="Google Shape;68;ge227801275_0_0:notes">
            <a:extLst>
              <a:ext uri="{FF2B5EF4-FFF2-40B4-BE49-F238E27FC236}">
                <a16:creationId xmlns:a16="http://schemas.microsoft.com/office/drawing/2014/main" id="{7EBA0214-13F7-EAB5-7E1C-7F94111722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227801275_0_0:notes">
            <a:extLst>
              <a:ext uri="{FF2B5EF4-FFF2-40B4-BE49-F238E27FC236}">
                <a16:creationId xmlns:a16="http://schemas.microsoft.com/office/drawing/2014/main" id="{74082CF6-D6CD-F96A-22E0-D65363B3BD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300" dirty="0"/>
          </a:p>
        </p:txBody>
      </p:sp>
    </p:spTree>
    <p:extLst>
      <p:ext uri="{BB962C8B-B14F-4D97-AF65-F5344CB8AC3E}">
        <p14:creationId xmlns:p14="http://schemas.microsoft.com/office/powerpoint/2010/main" val="202040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A1D68EB4-D6A2-61FE-729D-583977CD66C4}"/>
            </a:ext>
          </a:extLst>
        </p:cNvPr>
        <p:cNvGrpSpPr/>
        <p:nvPr/>
      </p:nvGrpSpPr>
      <p:grpSpPr>
        <a:xfrm>
          <a:off x="0" y="0"/>
          <a:ext cx="0" cy="0"/>
          <a:chOff x="0" y="0"/>
          <a:chExt cx="0" cy="0"/>
        </a:xfrm>
      </p:grpSpPr>
      <p:sp>
        <p:nvSpPr>
          <p:cNvPr id="89" name="Google Shape;89;ge227801275_0_15:notes">
            <a:extLst>
              <a:ext uri="{FF2B5EF4-FFF2-40B4-BE49-F238E27FC236}">
                <a16:creationId xmlns:a16="http://schemas.microsoft.com/office/drawing/2014/main" id="{A5F354E2-24C1-0608-A215-44AA470873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227801275_0_15:notes">
            <a:extLst>
              <a:ext uri="{FF2B5EF4-FFF2-40B4-BE49-F238E27FC236}">
                <a16:creationId xmlns:a16="http://schemas.microsoft.com/office/drawing/2014/main" id="{E6436F40-3ADC-816A-9FBF-A82C7576C2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1300" dirty="0"/>
          </a:p>
        </p:txBody>
      </p:sp>
    </p:spTree>
    <p:extLst>
      <p:ext uri="{BB962C8B-B14F-4D97-AF65-F5344CB8AC3E}">
        <p14:creationId xmlns:p14="http://schemas.microsoft.com/office/powerpoint/2010/main" val="276250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DFABBF8-586C-024D-9197-05E4C40FF07D}" type="slidenum">
              <a:rPr lang="nl-NL" smtClean="0"/>
              <a:t>16</a:t>
            </a:fld>
            <a:endParaRPr lang="nl-NL"/>
          </a:p>
        </p:txBody>
      </p:sp>
    </p:spTree>
    <p:extLst>
      <p:ext uri="{BB962C8B-B14F-4D97-AF65-F5344CB8AC3E}">
        <p14:creationId xmlns:p14="http://schemas.microsoft.com/office/powerpoint/2010/main" val="390109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5129-2CFB-AADF-1CB8-509640A90F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C0C4BEB-813A-7432-18FA-176C35B7854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3164A9-FC00-EA5E-1A85-4A73EBF815E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B6DF439-C3C7-D34E-C144-6F1825AD6E2F}"/>
              </a:ext>
            </a:extLst>
          </p:cNvPr>
          <p:cNvSpPr>
            <a:spLocks noGrp="1"/>
          </p:cNvSpPr>
          <p:nvPr>
            <p:ph type="sldNum" sz="quarter" idx="5"/>
          </p:nvPr>
        </p:nvSpPr>
        <p:spPr/>
        <p:txBody>
          <a:bodyPr/>
          <a:lstStyle/>
          <a:p>
            <a:fld id="{6DFABBF8-586C-024D-9197-05E4C40FF07D}" type="slidenum">
              <a:rPr lang="nl-NL" smtClean="0"/>
              <a:t>17</a:t>
            </a:fld>
            <a:endParaRPr lang="nl-NL"/>
          </a:p>
        </p:txBody>
      </p:sp>
    </p:spTree>
    <p:extLst>
      <p:ext uri="{BB962C8B-B14F-4D97-AF65-F5344CB8AC3E}">
        <p14:creationId xmlns:p14="http://schemas.microsoft.com/office/powerpoint/2010/main" val="253199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5468C-8223-8FED-2B7C-76FE96F922E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0D17D1-B893-E490-12BC-0267700F3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868C2C-E27B-B751-687E-03BC81EE1E32}"/>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5" name="Tijdelijke aanduiding voor voettekst 4">
            <a:extLst>
              <a:ext uri="{FF2B5EF4-FFF2-40B4-BE49-F238E27FC236}">
                <a16:creationId xmlns:a16="http://schemas.microsoft.com/office/drawing/2014/main" id="{677D2169-1C29-F739-A757-11D3C7BE82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BD45DA-1368-C23A-5E6F-7D3B47F0D884}"/>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20050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DBB35-8928-78CE-6A11-433BD02E9C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41450B-651D-3695-E1A8-7215387B4C1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9BC50F-601A-5623-83CA-9BAA74D00836}"/>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5" name="Tijdelijke aanduiding voor voettekst 4">
            <a:extLst>
              <a:ext uri="{FF2B5EF4-FFF2-40B4-BE49-F238E27FC236}">
                <a16:creationId xmlns:a16="http://schemas.microsoft.com/office/drawing/2014/main" id="{DD439C14-B938-49C7-B93B-8C189C295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60F1CF-B8C1-4D5F-4390-8C5DD5A1BD25}"/>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80815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2A9A02D-81F4-44D0-6A9C-2E1295FC27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884C55-84E0-BD41-02B0-1D49831E5A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0C69A9-F490-198B-6EB0-BC6E3365C453}"/>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5" name="Tijdelijke aanduiding voor voettekst 4">
            <a:extLst>
              <a:ext uri="{FF2B5EF4-FFF2-40B4-BE49-F238E27FC236}">
                <a16:creationId xmlns:a16="http://schemas.microsoft.com/office/drawing/2014/main" id="{04FBA869-76D3-F0EE-96B6-35DBACD6D3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93DA74-48D5-7C67-E2CC-F00FCEAA7CDC}"/>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27950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DEC19-2AFA-40F1-017D-A84FF57DA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C13DEA-AF95-A17C-D0C8-06092B5E7D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A6BA5A-FB47-0BF5-B164-FD6BE27C6B10}"/>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5" name="Tijdelijke aanduiding voor voettekst 4">
            <a:extLst>
              <a:ext uri="{FF2B5EF4-FFF2-40B4-BE49-F238E27FC236}">
                <a16:creationId xmlns:a16="http://schemas.microsoft.com/office/drawing/2014/main" id="{D1C778E6-A4FC-7A38-BE0E-72660DC992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EF5681-BF3B-5C80-679B-CA4A3AAFA11C}"/>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203497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7D9B7-047E-566D-DAD0-1E738AA272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4B6FD6-7B56-BDF1-5F98-D5EC35E4F1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DA7AA69-04D3-57ED-1707-92E767DEE8E3}"/>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5" name="Tijdelijke aanduiding voor voettekst 4">
            <a:extLst>
              <a:ext uri="{FF2B5EF4-FFF2-40B4-BE49-F238E27FC236}">
                <a16:creationId xmlns:a16="http://schemas.microsoft.com/office/drawing/2014/main" id="{05E68CDA-0C74-358E-22BF-6C5AA446D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AEB86D-7B7C-6323-3F64-2F95301D3807}"/>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9910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1463A-4079-10A9-92F6-F37ECE512F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89EC52-34D3-FC52-E4DA-AD9B4B89F58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53811B-FBE4-9D90-2940-5ADBBC9F402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45B0D5-2029-FAB2-C990-AFD416A1A18E}"/>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6" name="Tijdelijke aanduiding voor voettekst 5">
            <a:extLst>
              <a:ext uri="{FF2B5EF4-FFF2-40B4-BE49-F238E27FC236}">
                <a16:creationId xmlns:a16="http://schemas.microsoft.com/office/drawing/2014/main" id="{70000C4E-5012-C004-6A18-0B2DFF8767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D0FB2F-44AA-82B0-863A-095852493040}"/>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07725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60D0-6918-1D0F-1589-DE36071536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F94063-B387-DBE9-3FA8-C642537C8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70826A0-33CA-A0FA-DC68-6474055AA6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D68E4DE-41A8-3DBF-EAF5-0966E3BAA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BF7390D-3A13-95E6-6D5E-41ACD804903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03AE23C-CCF5-02F1-0455-0D0DDA462970}"/>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8" name="Tijdelijke aanduiding voor voettekst 7">
            <a:extLst>
              <a:ext uri="{FF2B5EF4-FFF2-40B4-BE49-F238E27FC236}">
                <a16:creationId xmlns:a16="http://schemas.microsoft.com/office/drawing/2014/main" id="{5BB9646E-B144-692B-BD15-6025F29C4D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B0F989C-BDD6-0D5A-9B4A-0B22A72931BF}"/>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6955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E6CF-5E3D-C069-3B5B-FB7FE2ED4A8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FED4BD-158E-F98C-AF8F-D99CDC0FD54E}"/>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4" name="Tijdelijke aanduiding voor voettekst 3">
            <a:extLst>
              <a:ext uri="{FF2B5EF4-FFF2-40B4-BE49-F238E27FC236}">
                <a16:creationId xmlns:a16="http://schemas.microsoft.com/office/drawing/2014/main" id="{6FF944D4-3683-DAB3-C9CC-2BC7CFEABD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ADC60E-6BD1-E8AE-DA37-FEE91DA7139C}"/>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312009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D1FBBE-1B9B-6EBF-BD26-C2E1B5FE6A16}"/>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3" name="Tijdelijke aanduiding voor voettekst 2">
            <a:extLst>
              <a:ext uri="{FF2B5EF4-FFF2-40B4-BE49-F238E27FC236}">
                <a16:creationId xmlns:a16="http://schemas.microsoft.com/office/drawing/2014/main" id="{C2988BFB-AE52-B915-67D7-91D84E7E9E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077AF9-50E7-500B-7BAF-10F7A5BC1431}"/>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35847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6EE7C-ACBA-F7FB-BAD8-763DA56AF3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F5226CE-1A35-8343-A83D-69660C924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619BFE-F330-857A-6131-16933FAB6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D1F97B-2B90-D272-C1AF-D6BA352DA9D4}"/>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6" name="Tijdelijke aanduiding voor voettekst 5">
            <a:extLst>
              <a:ext uri="{FF2B5EF4-FFF2-40B4-BE49-F238E27FC236}">
                <a16:creationId xmlns:a16="http://schemas.microsoft.com/office/drawing/2014/main" id="{8F8A6A81-842B-0294-B17E-4210E3167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20C30E-BB14-2A3D-0B72-7A7CE2CB3DCE}"/>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341976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4E8BD-5288-340B-A6FC-EC737BD85A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46823E-CDB1-66DB-3604-4DBBC5D44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E9DC05-D658-4569-0BF1-AE36D3D21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0ABC37-06C6-46A0-D25F-55ACECB7D80F}"/>
              </a:ext>
            </a:extLst>
          </p:cNvPr>
          <p:cNvSpPr>
            <a:spLocks noGrp="1"/>
          </p:cNvSpPr>
          <p:nvPr>
            <p:ph type="dt" sz="half" idx="10"/>
          </p:nvPr>
        </p:nvSpPr>
        <p:spPr/>
        <p:txBody>
          <a:bodyPr/>
          <a:lstStyle/>
          <a:p>
            <a:fld id="{89DAB4FB-AD07-E34E-B3BB-16D7FA5FDB6B}" type="datetimeFigureOut">
              <a:rPr lang="nl-NL" smtClean="0"/>
              <a:t>26-10-2025</a:t>
            </a:fld>
            <a:endParaRPr lang="nl-NL"/>
          </a:p>
        </p:txBody>
      </p:sp>
      <p:sp>
        <p:nvSpPr>
          <p:cNvPr id="6" name="Tijdelijke aanduiding voor voettekst 5">
            <a:extLst>
              <a:ext uri="{FF2B5EF4-FFF2-40B4-BE49-F238E27FC236}">
                <a16:creationId xmlns:a16="http://schemas.microsoft.com/office/drawing/2014/main" id="{9E2D327C-8F5B-699C-D4F6-268A9E5D60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5745D4-6C9A-6E43-4BE5-3DDE2EF1504F}"/>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93337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6098EB-23A6-07FA-185F-900D49A32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9A4F2D-97A4-7744-9A91-49C08566A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8C7338-3213-0B3C-79C5-93255F80C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DAB4FB-AD07-E34E-B3BB-16D7FA5FDB6B}" type="datetimeFigureOut">
              <a:rPr lang="nl-NL" smtClean="0"/>
              <a:t>26-10-2025</a:t>
            </a:fld>
            <a:endParaRPr lang="nl-NL"/>
          </a:p>
        </p:txBody>
      </p:sp>
      <p:sp>
        <p:nvSpPr>
          <p:cNvPr id="5" name="Tijdelijke aanduiding voor voettekst 4">
            <a:extLst>
              <a:ext uri="{FF2B5EF4-FFF2-40B4-BE49-F238E27FC236}">
                <a16:creationId xmlns:a16="http://schemas.microsoft.com/office/drawing/2014/main" id="{16464751-01D1-16B5-F0A4-F6CE2D9AB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779B40F-3A53-BA5E-0924-1ACD7D636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F91A01-5EEC-8B48-B1BF-B7C73BB15119}" type="slidenum">
              <a:rPr lang="nl-NL" smtClean="0"/>
              <a:t>‹nr.›</a:t>
            </a:fld>
            <a:endParaRPr lang="nl-NL"/>
          </a:p>
        </p:txBody>
      </p:sp>
    </p:spTree>
    <p:extLst>
      <p:ext uri="{BB962C8B-B14F-4D97-AF65-F5344CB8AC3E}">
        <p14:creationId xmlns:p14="http://schemas.microsoft.com/office/powerpoint/2010/main" val="18609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sv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emf"/><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8.jp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8.jp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8.jp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emf"/><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ogwBoviElE8?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emf"/><Relationship Id="rId7" Type="http://schemas.openxmlformats.org/officeDocument/2006/relationships/image" Target="../media/image3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FEC"/>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450C50-5EA4-F834-BEA9-62F638A5B6EB}"/>
              </a:ext>
            </a:extLst>
          </p:cNvPr>
          <p:cNvPicPr>
            <a:picLocks noChangeAspect="1"/>
          </p:cNvPicPr>
          <p:nvPr/>
        </p:nvPicPr>
        <p:blipFill>
          <a:blip r:embed="rId2"/>
          <a:stretch>
            <a:fillRect/>
          </a:stretch>
        </p:blipFill>
        <p:spPr>
          <a:xfrm>
            <a:off x="856610" y="877860"/>
            <a:ext cx="5152304" cy="5102279"/>
          </a:xfrm>
          <a:prstGeom prst="rect">
            <a:avLst/>
          </a:prstGeom>
        </p:spPr>
      </p:pic>
      <p:sp>
        <p:nvSpPr>
          <p:cNvPr id="4" name="Tekstvak 3">
            <a:extLst>
              <a:ext uri="{FF2B5EF4-FFF2-40B4-BE49-F238E27FC236}">
                <a16:creationId xmlns:a16="http://schemas.microsoft.com/office/drawing/2014/main" id="{4DF0ABF0-0EC2-CB4A-CD0B-61A93CA5BC45}"/>
              </a:ext>
            </a:extLst>
          </p:cNvPr>
          <p:cNvSpPr txBox="1"/>
          <p:nvPr/>
        </p:nvSpPr>
        <p:spPr>
          <a:xfrm>
            <a:off x="6452186" y="3425948"/>
            <a:ext cx="2786084" cy="715089"/>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3600" b="1" dirty="0">
                <a:solidFill>
                  <a:schemeClr val="bg1"/>
                </a:solidFill>
                <a:latin typeface="Nunito"/>
              </a:rPr>
              <a:t>Circulariteit</a:t>
            </a:r>
            <a:endParaRPr lang="nl-NL" dirty="0" err="1">
              <a:solidFill>
                <a:schemeClr val="bg1"/>
              </a:solidFill>
            </a:endParaRPr>
          </a:p>
        </p:txBody>
      </p:sp>
      <p:sp>
        <p:nvSpPr>
          <p:cNvPr id="5" name="Tekstvak 1">
            <a:extLst>
              <a:ext uri="{FF2B5EF4-FFF2-40B4-BE49-F238E27FC236}">
                <a16:creationId xmlns:a16="http://schemas.microsoft.com/office/drawing/2014/main" id="{BF5A48C8-3887-76E3-2CC8-10F04DEFF60E}"/>
              </a:ext>
            </a:extLst>
          </p:cNvPr>
          <p:cNvSpPr txBox="1"/>
          <p:nvPr/>
        </p:nvSpPr>
        <p:spPr>
          <a:xfrm>
            <a:off x="6452186" y="4371563"/>
            <a:ext cx="5396140" cy="1328023"/>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3600" dirty="0">
                <a:solidFill>
                  <a:schemeClr val="bg1"/>
                </a:solidFill>
                <a:latin typeface="Nunito"/>
              </a:rPr>
              <a:t>Hoe gaan we duurzaam om met materiaal?</a:t>
            </a:r>
            <a:endParaRPr lang="nl-NL" dirty="0">
              <a:solidFill>
                <a:schemeClr val="bg1"/>
              </a:solidFill>
            </a:endParaRPr>
          </a:p>
        </p:txBody>
      </p:sp>
      <p:pic>
        <p:nvPicPr>
          <p:cNvPr id="8" name="Graphic 7">
            <a:extLst>
              <a:ext uri="{FF2B5EF4-FFF2-40B4-BE49-F238E27FC236}">
                <a16:creationId xmlns:a16="http://schemas.microsoft.com/office/drawing/2014/main" id="{06892E72-9625-5DFA-32AA-C08F46F52D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8666" y="3417126"/>
            <a:ext cx="704407" cy="722128"/>
          </a:xfrm>
          <a:prstGeom prst="rect">
            <a:avLst/>
          </a:prstGeom>
        </p:spPr>
      </p:pic>
    </p:spTree>
    <p:extLst>
      <p:ext uri="{BB962C8B-B14F-4D97-AF65-F5344CB8AC3E}">
        <p14:creationId xmlns:p14="http://schemas.microsoft.com/office/powerpoint/2010/main" val="299001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4A5D7006-7F0C-1474-9A4B-FEB237241B7E}"/>
              </a:ext>
            </a:extLst>
          </p:cNvPr>
          <p:cNvSpPr/>
          <p:nvPr/>
        </p:nvSpPr>
        <p:spPr>
          <a:xfrm rot="10800000" flipV="1">
            <a:off x="637989" y="1192846"/>
            <a:ext cx="4195369" cy="880738"/>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Dit gaan we doen:</a:t>
            </a:r>
            <a:endParaRPr lang="nl-NL" b="1" dirty="0">
              <a:solidFill>
                <a:schemeClr val="tx1"/>
              </a:solidFill>
              <a:latin typeface="Nunito"/>
            </a:endParaRPr>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13A4D317-045C-B025-6781-29FFF09551B2}"/>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 name="Afgeronde rechthoek 17">
            <a:extLst>
              <a:ext uri="{FF2B5EF4-FFF2-40B4-BE49-F238E27FC236}">
                <a16:creationId xmlns:a16="http://schemas.microsoft.com/office/drawing/2014/main" id="{1218CAD7-AAE3-92A2-46D3-2D8E167BC8C6}"/>
              </a:ext>
            </a:extLst>
          </p:cNvPr>
          <p:cNvSpPr/>
          <p:nvPr/>
        </p:nvSpPr>
        <p:spPr>
          <a:xfrm rot="10800000" flipV="1">
            <a:off x="309499" y="3454782"/>
            <a:ext cx="585233"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1</a:t>
            </a:r>
            <a:endParaRPr lang="en-US" sz="3600" b="1" dirty="0" err="1">
              <a:solidFill>
                <a:schemeClr val="tx1"/>
              </a:solidFill>
              <a:latin typeface="Nunito"/>
            </a:endParaRPr>
          </a:p>
        </p:txBody>
      </p:sp>
      <p:sp>
        <p:nvSpPr>
          <p:cNvPr id="4" name="Afgeronde rechthoek 17">
            <a:extLst>
              <a:ext uri="{FF2B5EF4-FFF2-40B4-BE49-F238E27FC236}">
                <a16:creationId xmlns:a16="http://schemas.microsoft.com/office/drawing/2014/main" id="{25D0789B-C42E-E764-C56B-EA4D073A562A}"/>
              </a:ext>
            </a:extLst>
          </p:cNvPr>
          <p:cNvSpPr/>
          <p:nvPr/>
        </p:nvSpPr>
        <p:spPr>
          <a:xfrm rot="10800000" flipV="1">
            <a:off x="602116" y="298121"/>
            <a:ext cx="5238886" cy="77021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Tijd om te ontwerpen!</a:t>
            </a:r>
            <a:endParaRPr lang="en-US" sz="3600" b="1" dirty="0" err="1">
              <a:solidFill>
                <a:schemeClr val="tx1"/>
              </a:solidFill>
              <a:latin typeface="Nunito"/>
            </a:endParaRPr>
          </a:p>
        </p:txBody>
      </p:sp>
      <p:sp>
        <p:nvSpPr>
          <p:cNvPr id="5" name="Afgeronde rechthoek 17">
            <a:extLst>
              <a:ext uri="{FF2B5EF4-FFF2-40B4-BE49-F238E27FC236}">
                <a16:creationId xmlns:a16="http://schemas.microsoft.com/office/drawing/2014/main" id="{E6261D3A-EAE5-399E-40A1-6C74F2405D78}"/>
              </a:ext>
            </a:extLst>
          </p:cNvPr>
          <p:cNvSpPr/>
          <p:nvPr/>
        </p:nvSpPr>
        <p:spPr>
          <a:xfrm rot="10800000" flipV="1">
            <a:off x="3237270" y="3037984"/>
            <a:ext cx="598729"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2</a:t>
            </a:r>
            <a:endParaRPr lang="en-US" sz="3600" b="1" dirty="0" err="1">
              <a:solidFill>
                <a:schemeClr val="tx1"/>
              </a:solidFill>
              <a:latin typeface="Nunito"/>
            </a:endParaRPr>
          </a:p>
        </p:txBody>
      </p:sp>
      <p:sp>
        <p:nvSpPr>
          <p:cNvPr id="6" name="Afgeronde rechthoek 17">
            <a:extLst>
              <a:ext uri="{FF2B5EF4-FFF2-40B4-BE49-F238E27FC236}">
                <a16:creationId xmlns:a16="http://schemas.microsoft.com/office/drawing/2014/main" id="{F2751DA3-9DC8-7A7C-BA84-2EEB59A94986}"/>
              </a:ext>
            </a:extLst>
          </p:cNvPr>
          <p:cNvSpPr/>
          <p:nvPr/>
        </p:nvSpPr>
        <p:spPr>
          <a:xfrm rot="10800000" flipV="1">
            <a:off x="6447267" y="2017483"/>
            <a:ext cx="598728"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3</a:t>
            </a:r>
            <a:endParaRPr lang="en-US" sz="3600" b="1" dirty="0" err="1">
              <a:solidFill>
                <a:schemeClr val="tx1"/>
              </a:solidFill>
              <a:latin typeface="Nunito"/>
            </a:endParaRPr>
          </a:p>
        </p:txBody>
      </p:sp>
      <p:sp>
        <p:nvSpPr>
          <p:cNvPr id="8" name="Afgeronde rechthoek 17">
            <a:extLst>
              <a:ext uri="{FF2B5EF4-FFF2-40B4-BE49-F238E27FC236}">
                <a16:creationId xmlns:a16="http://schemas.microsoft.com/office/drawing/2014/main" id="{237E8ACE-3C29-ADDE-0BBB-39ECE75B202F}"/>
              </a:ext>
            </a:extLst>
          </p:cNvPr>
          <p:cNvSpPr/>
          <p:nvPr/>
        </p:nvSpPr>
        <p:spPr>
          <a:xfrm rot="10800000" flipV="1">
            <a:off x="138830" y="4618461"/>
            <a:ext cx="2777999" cy="1941419"/>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chemeClr val="tx1"/>
                </a:solidFill>
                <a:latin typeface="Nunito"/>
              </a:rPr>
              <a:t>Ontwerpen: </a:t>
            </a:r>
            <a:r>
              <a:rPr lang="nl-NL" sz="2800" dirty="0">
                <a:solidFill>
                  <a:schemeClr val="tx1"/>
                </a:solidFill>
                <a:latin typeface="Nunito"/>
              </a:rPr>
              <a:t>problemen oplossen uit de natuur</a:t>
            </a:r>
            <a:endParaRPr lang="en-US" sz="2800" dirty="0">
              <a:solidFill>
                <a:schemeClr val="tx1"/>
              </a:solidFill>
              <a:latin typeface="Nunito"/>
            </a:endParaRPr>
          </a:p>
        </p:txBody>
      </p:sp>
      <p:sp>
        <p:nvSpPr>
          <p:cNvPr id="9" name="Afgeronde rechthoek 17">
            <a:extLst>
              <a:ext uri="{FF2B5EF4-FFF2-40B4-BE49-F238E27FC236}">
                <a16:creationId xmlns:a16="http://schemas.microsoft.com/office/drawing/2014/main" id="{C72889AA-4970-8FEB-7CCF-204055FF0807}"/>
              </a:ext>
            </a:extLst>
          </p:cNvPr>
          <p:cNvSpPr/>
          <p:nvPr/>
        </p:nvSpPr>
        <p:spPr>
          <a:xfrm rot="10800000" flipV="1">
            <a:off x="3145177" y="4253494"/>
            <a:ext cx="2652420" cy="1597425"/>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chemeClr val="tx1"/>
                </a:solidFill>
                <a:latin typeface="Nunito"/>
              </a:rPr>
              <a:t>Presenteren: </a:t>
            </a:r>
            <a:r>
              <a:rPr lang="nl-NL" sz="2800" dirty="0">
                <a:solidFill>
                  <a:schemeClr val="tx1"/>
                </a:solidFill>
                <a:latin typeface="Nunito"/>
              </a:rPr>
              <a:t>jullie oplossing</a:t>
            </a:r>
            <a:endParaRPr lang="en-US" sz="2800" dirty="0" err="1">
              <a:solidFill>
                <a:schemeClr val="tx1"/>
              </a:solidFill>
              <a:latin typeface="Nunito"/>
            </a:endParaRPr>
          </a:p>
        </p:txBody>
      </p:sp>
      <p:sp>
        <p:nvSpPr>
          <p:cNvPr id="10" name="Afgeronde rechthoek 17">
            <a:extLst>
              <a:ext uri="{FF2B5EF4-FFF2-40B4-BE49-F238E27FC236}">
                <a16:creationId xmlns:a16="http://schemas.microsoft.com/office/drawing/2014/main" id="{956BC360-24B9-4367-9EC6-8DC687A0CADB}"/>
              </a:ext>
            </a:extLst>
          </p:cNvPr>
          <p:cNvSpPr/>
          <p:nvPr/>
        </p:nvSpPr>
        <p:spPr>
          <a:xfrm rot="10800000" flipV="1">
            <a:off x="9035370" y="2199810"/>
            <a:ext cx="3005067" cy="159742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chemeClr val="tx1"/>
                </a:solidFill>
                <a:latin typeface="Nunito"/>
              </a:rPr>
              <a:t>Reflecteren: </a:t>
            </a:r>
            <a:r>
              <a:rPr lang="nl-NL" sz="2800" dirty="0">
                <a:solidFill>
                  <a:schemeClr val="tx1"/>
                </a:solidFill>
                <a:latin typeface="Nunito"/>
              </a:rPr>
              <a:t>wat ontdekken jullie?</a:t>
            </a:r>
            <a:endParaRPr lang="en-US" dirty="0">
              <a:solidFill>
                <a:schemeClr val="tx1"/>
              </a:solidFill>
            </a:endParaRPr>
          </a:p>
        </p:txBody>
      </p:sp>
      <p:sp>
        <p:nvSpPr>
          <p:cNvPr id="3" name="Afgeronde rechthoek 17">
            <a:extLst>
              <a:ext uri="{FF2B5EF4-FFF2-40B4-BE49-F238E27FC236}">
                <a16:creationId xmlns:a16="http://schemas.microsoft.com/office/drawing/2014/main" id="{110A8768-4E69-3163-7FD5-169B9F78AD21}"/>
              </a:ext>
            </a:extLst>
          </p:cNvPr>
          <p:cNvSpPr/>
          <p:nvPr/>
        </p:nvSpPr>
        <p:spPr>
          <a:xfrm rot="10800000" flipV="1">
            <a:off x="9294816" y="1027880"/>
            <a:ext cx="598728"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4</a:t>
            </a:r>
            <a:endParaRPr lang="en-US" sz="3600" b="1" dirty="0" err="1">
              <a:solidFill>
                <a:schemeClr val="tx1"/>
              </a:solidFill>
              <a:latin typeface="Nunito"/>
            </a:endParaRPr>
          </a:p>
        </p:txBody>
      </p:sp>
      <p:sp>
        <p:nvSpPr>
          <p:cNvPr id="11" name="Afgeronde rechthoek 17">
            <a:extLst>
              <a:ext uri="{FF2B5EF4-FFF2-40B4-BE49-F238E27FC236}">
                <a16:creationId xmlns:a16="http://schemas.microsoft.com/office/drawing/2014/main" id="{FF2A2530-55DB-3C3C-0C40-D129C6FF444B}"/>
              </a:ext>
            </a:extLst>
          </p:cNvPr>
          <p:cNvSpPr/>
          <p:nvPr/>
        </p:nvSpPr>
        <p:spPr>
          <a:xfrm rot="10800000" flipV="1">
            <a:off x="6094103" y="3267620"/>
            <a:ext cx="2778000" cy="1820020"/>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chemeClr val="tx1"/>
                </a:solidFill>
                <a:latin typeface="Nunito"/>
              </a:rPr>
              <a:t>Opnieuw ontwerpen: </a:t>
            </a:r>
            <a:r>
              <a:rPr lang="nl-NL" sz="2800" dirty="0">
                <a:solidFill>
                  <a:schemeClr val="tx1"/>
                </a:solidFill>
                <a:latin typeface="Nunito"/>
              </a:rPr>
              <a:t>een nieuw probleem</a:t>
            </a:r>
            <a:endParaRPr lang="en-US" dirty="0">
              <a:solidFill>
                <a:schemeClr val="tx1"/>
              </a:solidFill>
            </a:endParaRPr>
          </a:p>
        </p:txBody>
      </p:sp>
      <p:grpSp>
        <p:nvGrpSpPr>
          <p:cNvPr id="12" name="Groep 11">
            <a:extLst>
              <a:ext uri="{FF2B5EF4-FFF2-40B4-BE49-F238E27FC236}">
                <a16:creationId xmlns:a16="http://schemas.microsoft.com/office/drawing/2014/main" id="{6CE19085-9F91-FD43-F5BC-20C1A5C55489}"/>
              </a:ext>
            </a:extLst>
          </p:cNvPr>
          <p:cNvGrpSpPr/>
          <p:nvPr/>
        </p:nvGrpSpPr>
        <p:grpSpPr>
          <a:xfrm>
            <a:off x="7231837" y="5587647"/>
            <a:ext cx="4724685" cy="1194991"/>
            <a:chOff x="3165896" y="3152023"/>
            <a:chExt cx="3543514" cy="896243"/>
          </a:xfrm>
        </p:grpSpPr>
        <p:pic>
          <p:nvPicPr>
            <p:cNvPr id="13" name="Graphic 12">
              <a:extLst>
                <a:ext uri="{FF2B5EF4-FFF2-40B4-BE49-F238E27FC236}">
                  <a16:creationId xmlns:a16="http://schemas.microsoft.com/office/drawing/2014/main" id="{B2620E36-01D1-7FA4-C6E7-A6AAB7F533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6869" y="3330798"/>
              <a:ext cx="2372541" cy="538693"/>
            </a:xfrm>
            <a:prstGeom prst="rect">
              <a:avLst/>
            </a:prstGeom>
          </p:spPr>
        </p:pic>
        <p:pic>
          <p:nvPicPr>
            <p:cNvPr id="15" name="Afbeelding 14">
              <a:extLst>
                <a:ext uri="{FF2B5EF4-FFF2-40B4-BE49-F238E27FC236}">
                  <a16:creationId xmlns:a16="http://schemas.microsoft.com/office/drawing/2014/main" id="{17B6A0B5-5BDC-6370-29F4-26E91F402C79}"/>
                </a:ext>
              </a:extLst>
            </p:cNvPr>
            <p:cNvPicPr>
              <a:picLocks noChangeAspect="1"/>
            </p:cNvPicPr>
            <p:nvPr/>
          </p:nvPicPr>
          <p:blipFill>
            <a:blip r:embed="rId4"/>
            <a:stretch>
              <a:fillRect/>
            </a:stretch>
          </p:blipFill>
          <p:spPr>
            <a:xfrm>
              <a:off x="3165896" y="3152023"/>
              <a:ext cx="905030" cy="896243"/>
            </a:xfrm>
            <a:prstGeom prst="rect">
              <a:avLst/>
            </a:prstGeom>
          </p:spPr>
        </p:pic>
      </p:grpSp>
      <p:pic>
        <p:nvPicPr>
          <p:cNvPr id="18" name="Graphic 17" descr="Schaar silhouet">
            <a:extLst>
              <a:ext uri="{FF2B5EF4-FFF2-40B4-BE49-F238E27FC236}">
                <a16:creationId xmlns:a16="http://schemas.microsoft.com/office/drawing/2014/main" id="{E0448327-475B-A8E5-7D72-0E020D31E7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129459" y="1651054"/>
            <a:ext cx="1411462" cy="1411462"/>
          </a:xfrm>
          <a:prstGeom prst="rect">
            <a:avLst/>
          </a:prstGeom>
        </p:spPr>
      </p:pic>
      <p:pic>
        <p:nvPicPr>
          <p:cNvPr id="21" name="Graphic 20" descr="Spraak silhouet">
            <a:extLst>
              <a:ext uri="{FF2B5EF4-FFF2-40B4-BE49-F238E27FC236}">
                <a16:creationId xmlns:a16="http://schemas.microsoft.com/office/drawing/2014/main" id="{1AA447E9-45D7-5884-2067-30DE335DCC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69656" y="3037984"/>
            <a:ext cx="1231780" cy="1231780"/>
          </a:xfrm>
          <a:prstGeom prst="rect">
            <a:avLst/>
          </a:prstGeom>
        </p:spPr>
      </p:pic>
      <p:pic>
        <p:nvPicPr>
          <p:cNvPr id="24" name="Graphic 23" descr="Hoofd met radertjes silhouet">
            <a:extLst>
              <a:ext uri="{FF2B5EF4-FFF2-40B4-BE49-F238E27FC236}">
                <a16:creationId xmlns:a16="http://schemas.microsoft.com/office/drawing/2014/main" id="{0D103F7F-5124-3EB9-C9A7-61EC5F2830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80703" y="806563"/>
            <a:ext cx="1186424" cy="1186424"/>
          </a:xfrm>
          <a:prstGeom prst="rect">
            <a:avLst/>
          </a:prstGeom>
        </p:spPr>
      </p:pic>
      <p:pic>
        <p:nvPicPr>
          <p:cNvPr id="27" name="Graphic 26" descr="Lijm silhouet">
            <a:extLst>
              <a:ext uri="{FF2B5EF4-FFF2-40B4-BE49-F238E27FC236}">
                <a16:creationId xmlns:a16="http://schemas.microsoft.com/office/drawing/2014/main" id="{A6256F53-8117-E668-4323-D4890FA89C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561" y="3349621"/>
            <a:ext cx="1150194" cy="1150194"/>
          </a:xfrm>
          <a:prstGeom prst="rect">
            <a:avLst/>
          </a:prstGeom>
        </p:spPr>
      </p:pic>
    </p:spTree>
    <p:extLst>
      <p:ext uri="{BB962C8B-B14F-4D97-AF65-F5344CB8AC3E}">
        <p14:creationId xmlns:p14="http://schemas.microsoft.com/office/powerpoint/2010/main" val="246155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Shape 70"/>
        <p:cNvGrpSpPr/>
        <p:nvPr/>
      </p:nvGrpSpPr>
      <p:grpSpPr>
        <a:xfrm>
          <a:off x="0" y="0"/>
          <a:ext cx="0" cy="0"/>
          <a:chOff x="0" y="0"/>
          <a:chExt cx="0" cy="0"/>
        </a:xfrm>
      </p:grpSpPr>
      <p:sp>
        <p:nvSpPr>
          <p:cNvPr id="72" name="Google Shape;72;p16"/>
          <p:cNvSpPr txBox="1">
            <a:spLocks noGrp="1"/>
          </p:cNvSpPr>
          <p:nvPr>
            <p:ph type="body" idx="1"/>
          </p:nvPr>
        </p:nvSpPr>
        <p:spPr>
          <a:xfrm>
            <a:off x="602116" y="2593518"/>
            <a:ext cx="9569200" cy="3563907"/>
          </a:xfrm>
          <a:prstGeom prst="rect">
            <a:avLst/>
          </a:prstGeom>
        </p:spPr>
        <p:txBody>
          <a:bodyPr spcFirstLastPara="1" vert="horz" wrap="square" lIns="0" tIns="17267" rIns="0" bIns="0" rtlCol="0" anchor="t" anchorCtr="0">
            <a:noAutofit/>
          </a:bodyPr>
          <a:lstStyle/>
          <a:p>
            <a:pPr marL="168910" indent="0">
              <a:lnSpc>
                <a:spcPct val="150000"/>
              </a:lnSpc>
              <a:spcBef>
                <a:spcPts val="0"/>
              </a:spcBef>
              <a:buSzPts val="1600"/>
              <a:buNone/>
            </a:pPr>
            <a:r>
              <a:rPr lang="en-GB" sz="3200" dirty="0">
                <a:solidFill>
                  <a:schemeClr val="bg1"/>
                </a:solidFill>
                <a:latin typeface="Nunito"/>
              </a:rPr>
              <a:t>1.</a:t>
            </a:r>
            <a:r>
              <a:rPr lang="en-GB" sz="3200" b="1" dirty="0">
                <a:solidFill>
                  <a:schemeClr val="bg1"/>
                </a:solidFill>
                <a:latin typeface="Nunito"/>
              </a:rPr>
              <a:t> Lees</a:t>
            </a:r>
            <a:r>
              <a:rPr lang="en-GB" sz="3200" dirty="0">
                <a:solidFill>
                  <a:schemeClr val="bg1"/>
                </a:solidFill>
                <a:latin typeface="Nunito"/>
              </a:rPr>
              <a:t> je eigen </a:t>
            </a:r>
            <a:r>
              <a:rPr lang="en-GB" sz="3200" b="1" err="1">
                <a:solidFill>
                  <a:schemeClr val="bg1"/>
                </a:solidFill>
                <a:latin typeface="Nunito"/>
              </a:rPr>
              <a:t>ontwerpvraag</a:t>
            </a:r>
            <a:endParaRPr lang="nl-NL" sz="3200" b="1" err="1">
              <a:solidFill>
                <a:schemeClr val="bg1"/>
              </a:solidFill>
              <a:latin typeface="Nunito"/>
            </a:endParaRPr>
          </a:p>
          <a:p>
            <a:pPr marL="168910" indent="0">
              <a:lnSpc>
                <a:spcPct val="150000"/>
              </a:lnSpc>
              <a:spcBef>
                <a:spcPts val="0"/>
              </a:spcBef>
              <a:buSzPts val="1600"/>
              <a:buNone/>
            </a:pPr>
            <a:r>
              <a:rPr lang="en-GB" sz="3200" dirty="0">
                <a:solidFill>
                  <a:schemeClr val="bg1"/>
                </a:solidFill>
                <a:latin typeface="Nunito"/>
              </a:rPr>
              <a:t>2.</a:t>
            </a:r>
            <a:r>
              <a:rPr lang="en-GB" sz="3200" b="1" dirty="0">
                <a:solidFill>
                  <a:schemeClr val="bg1"/>
                </a:solidFill>
                <a:latin typeface="Nunito"/>
              </a:rPr>
              <a:t> Maak</a:t>
            </a:r>
            <a:r>
              <a:rPr lang="en-GB" sz="3200" dirty="0">
                <a:solidFill>
                  <a:schemeClr val="bg1"/>
                </a:solidFill>
                <a:latin typeface="Nunito"/>
              </a:rPr>
              <a:t> </a:t>
            </a:r>
            <a:r>
              <a:rPr lang="en-GB" sz="3200" dirty="0" err="1">
                <a:solidFill>
                  <a:schemeClr val="bg1"/>
                </a:solidFill>
                <a:latin typeface="Nunito"/>
              </a:rPr>
              <a:t>een</a:t>
            </a:r>
            <a:r>
              <a:rPr lang="en-GB" sz="3200" dirty="0">
                <a:solidFill>
                  <a:schemeClr val="bg1"/>
                </a:solidFill>
                <a:latin typeface="Nunito"/>
              </a:rPr>
              <a:t> </a:t>
            </a:r>
            <a:r>
              <a:rPr lang="en-GB" sz="3200" dirty="0" err="1">
                <a:solidFill>
                  <a:schemeClr val="bg1"/>
                </a:solidFill>
                <a:latin typeface="Nunito"/>
              </a:rPr>
              <a:t>oplossing</a:t>
            </a:r>
            <a:endParaRPr lang="en-GB" sz="3200">
              <a:solidFill>
                <a:schemeClr val="bg1"/>
              </a:solidFill>
              <a:latin typeface="Nunito"/>
            </a:endParaRPr>
          </a:p>
          <a:p>
            <a:pPr marL="0" indent="0">
              <a:lnSpc>
                <a:spcPct val="150000"/>
              </a:lnSpc>
              <a:spcBef>
                <a:spcPts val="0"/>
              </a:spcBef>
              <a:buNone/>
            </a:pPr>
            <a:r>
              <a:rPr lang="en-GB" sz="3200" dirty="0">
                <a:solidFill>
                  <a:schemeClr val="bg1"/>
                </a:solidFill>
                <a:latin typeface="Nunito"/>
              </a:rPr>
              <a:t>  Werk in </a:t>
            </a:r>
            <a:r>
              <a:rPr lang="en-GB" sz="3200" b="1" dirty="0" err="1">
                <a:solidFill>
                  <a:schemeClr val="bg1"/>
                </a:solidFill>
                <a:latin typeface="Nunito"/>
              </a:rPr>
              <a:t>tweetallen</a:t>
            </a:r>
            <a:endParaRPr sz="3200" b="1" dirty="0" err="1">
              <a:solidFill>
                <a:schemeClr val="bg1"/>
              </a:solidFill>
              <a:latin typeface="Nunito"/>
            </a:endParaRPr>
          </a:p>
          <a:p>
            <a:pPr marL="0" indent="0">
              <a:lnSpc>
                <a:spcPct val="150000"/>
              </a:lnSpc>
              <a:spcBef>
                <a:spcPts val="0"/>
              </a:spcBef>
              <a:buClr>
                <a:schemeClr val="dk1"/>
              </a:buClr>
              <a:buSzPts val="1100"/>
              <a:buNone/>
            </a:pPr>
            <a:endParaRPr sz="2133" b="1" dirty="0">
              <a:solidFill>
                <a:srgbClr val="6BBE4E"/>
              </a:solidFill>
            </a:endParaRPr>
          </a:p>
          <a:p>
            <a:pPr marL="0" indent="0">
              <a:lnSpc>
                <a:spcPct val="150000"/>
              </a:lnSpc>
              <a:spcBef>
                <a:spcPts val="0"/>
              </a:spcBef>
              <a:buClr>
                <a:schemeClr val="dk1"/>
              </a:buClr>
              <a:buSzPts val="1100"/>
              <a:buNone/>
            </a:pPr>
            <a:endParaRPr sz="2133" b="1" dirty="0">
              <a:solidFill>
                <a:srgbClr val="6BBE4E"/>
              </a:solidFill>
            </a:endParaRPr>
          </a:p>
        </p:txBody>
      </p:sp>
      <p:pic>
        <p:nvPicPr>
          <p:cNvPr id="73" name="Google Shape;73;p16"/>
          <p:cNvPicPr preferRelativeResize="0"/>
          <p:nvPr/>
        </p:nvPicPr>
        <p:blipFill>
          <a:blip r:embed="rId3">
            <a:alphaModFix/>
          </a:blip>
          <a:stretch>
            <a:fillRect/>
          </a:stretch>
        </p:blipFill>
        <p:spPr>
          <a:xfrm rot="-453350">
            <a:off x="7135809" y="836812"/>
            <a:ext cx="2210585" cy="2096232"/>
          </a:xfrm>
          <a:prstGeom prst="rect">
            <a:avLst/>
          </a:prstGeom>
          <a:noFill/>
          <a:ln>
            <a:noFill/>
          </a:ln>
          <a:effectLst>
            <a:outerShdw blurRad="57150" dist="19050" dir="5400000" algn="bl" rotWithShape="0">
              <a:srgbClr val="000000">
                <a:alpha val="50000"/>
              </a:srgbClr>
            </a:outerShdw>
          </a:effectLst>
        </p:spPr>
      </p:pic>
      <p:pic>
        <p:nvPicPr>
          <p:cNvPr id="74" name="Google Shape;74;p16"/>
          <p:cNvPicPr preferRelativeResize="0"/>
          <p:nvPr/>
        </p:nvPicPr>
        <p:blipFill>
          <a:blip r:embed="rId4">
            <a:alphaModFix/>
          </a:blip>
          <a:stretch>
            <a:fillRect/>
          </a:stretch>
        </p:blipFill>
        <p:spPr>
          <a:xfrm rot="431473">
            <a:off x="9195646" y="1055663"/>
            <a:ext cx="2214399" cy="2096232"/>
          </a:xfrm>
          <a:prstGeom prst="rect">
            <a:avLst/>
          </a:prstGeom>
          <a:noFill/>
          <a:ln>
            <a:noFill/>
          </a:ln>
          <a:effectLst>
            <a:outerShdw blurRad="57150" dist="19050" dir="5400000" algn="bl" rotWithShape="0">
              <a:srgbClr val="000000">
                <a:alpha val="50000"/>
              </a:srgbClr>
            </a:outerShdw>
          </a:effectLst>
        </p:spPr>
      </p:pic>
      <p:pic>
        <p:nvPicPr>
          <p:cNvPr id="75" name="Google Shape;75;p16"/>
          <p:cNvPicPr preferRelativeResize="0"/>
          <p:nvPr/>
        </p:nvPicPr>
        <p:blipFill>
          <a:blip r:embed="rId5">
            <a:alphaModFix/>
          </a:blip>
          <a:stretch>
            <a:fillRect/>
          </a:stretch>
        </p:blipFill>
        <p:spPr>
          <a:xfrm rot="255413">
            <a:off x="7917560" y="2952371"/>
            <a:ext cx="2206772" cy="2096232"/>
          </a:xfrm>
          <a:prstGeom prst="rect">
            <a:avLst/>
          </a:prstGeom>
          <a:noFill/>
          <a:ln>
            <a:noFill/>
          </a:ln>
          <a:effectLst>
            <a:outerShdw blurRad="57150" dist="19050" dir="5400000" algn="bl" rotWithShape="0">
              <a:srgbClr val="000000">
                <a:alpha val="50000"/>
              </a:srgbClr>
            </a:outerShdw>
          </a:effectLst>
        </p:spPr>
      </p:pic>
      <p:sp>
        <p:nvSpPr>
          <p:cNvPr id="77" name="Google Shape;77;p16"/>
          <p:cNvSpPr/>
          <p:nvPr/>
        </p:nvSpPr>
        <p:spPr>
          <a:xfrm rot="19165134">
            <a:off x="5543854" y="3381099"/>
            <a:ext cx="1518767" cy="1043800"/>
          </a:xfrm>
          <a:custGeom>
            <a:avLst/>
            <a:gdLst/>
            <a:ahLst/>
            <a:cxnLst/>
            <a:rect l="l" t="t" r="r" b="b"/>
            <a:pathLst>
              <a:path w="45563" h="31314" extrusionOk="0">
                <a:moveTo>
                  <a:pt x="0" y="0"/>
                </a:moveTo>
                <a:cubicBezTo>
                  <a:pt x="0" y="1858"/>
                  <a:pt x="671" y="4138"/>
                  <a:pt x="2264" y="5094"/>
                </a:cubicBezTo>
                <a:cubicBezTo>
                  <a:pt x="4158" y="6230"/>
                  <a:pt x="8802" y="5016"/>
                  <a:pt x="8490" y="2830"/>
                </a:cubicBezTo>
                <a:cubicBezTo>
                  <a:pt x="8382" y="2077"/>
                  <a:pt x="6701" y="1953"/>
                  <a:pt x="6226" y="2547"/>
                </a:cubicBezTo>
                <a:cubicBezTo>
                  <a:pt x="3709" y="5694"/>
                  <a:pt x="6321" y="11839"/>
                  <a:pt x="9622" y="14150"/>
                </a:cubicBezTo>
                <a:cubicBezTo>
                  <a:pt x="14018" y="17227"/>
                  <a:pt x="28822" y="15510"/>
                  <a:pt x="25470" y="11320"/>
                </a:cubicBezTo>
                <a:cubicBezTo>
                  <a:pt x="23862" y="9309"/>
                  <a:pt x="21330" y="15579"/>
                  <a:pt x="21791" y="18112"/>
                </a:cubicBezTo>
                <a:cubicBezTo>
                  <a:pt x="23399" y="26956"/>
                  <a:pt x="36842" y="33027"/>
                  <a:pt x="45563" y="30847"/>
                </a:cubicBezTo>
              </a:path>
            </a:pathLst>
          </a:custGeom>
          <a:noFill/>
          <a:ln w="28575" cap="flat" cmpd="sng">
            <a:solidFill>
              <a:schemeClr val="bg1"/>
            </a:solidFill>
            <a:prstDash val="solid"/>
            <a:round/>
            <a:headEnd type="none" w="med" len="med"/>
            <a:tailEnd type="stealth" w="med" len="med"/>
          </a:ln>
        </p:spPr>
        <p:txBody>
          <a:bodyPr/>
          <a:lstStyle/>
          <a:p>
            <a:endParaRPr lang="nl-NL" sz="2400"/>
          </a:p>
        </p:txBody>
      </p:sp>
      <p:pic>
        <p:nvPicPr>
          <p:cNvPr id="5" name="Graphic 4">
            <a:extLst>
              <a:ext uri="{FF2B5EF4-FFF2-40B4-BE49-F238E27FC236}">
                <a16:creationId xmlns:a16="http://schemas.microsoft.com/office/drawing/2014/main" id="{4389EF76-F6D0-BA3E-F7D6-5614D4C976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0152" y="5829499"/>
            <a:ext cx="2669888" cy="606207"/>
          </a:xfrm>
          <a:prstGeom prst="rect">
            <a:avLst/>
          </a:prstGeom>
        </p:spPr>
      </p:pic>
      <p:pic>
        <p:nvPicPr>
          <p:cNvPr id="6" name="Afbeelding 5">
            <a:extLst>
              <a:ext uri="{FF2B5EF4-FFF2-40B4-BE49-F238E27FC236}">
                <a16:creationId xmlns:a16="http://schemas.microsoft.com/office/drawing/2014/main" id="{347FE622-7AEB-3698-863A-DB0B6131DC75}"/>
              </a:ext>
            </a:extLst>
          </p:cNvPr>
          <p:cNvPicPr>
            <a:picLocks noChangeAspect="1"/>
          </p:cNvPicPr>
          <p:nvPr/>
        </p:nvPicPr>
        <p:blipFill>
          <a:blip r:embed="rId8"/>
          <a:stretch>
            <a:fillRect/>
          </a:stretch>
        </p:blipFill>
        <p:spPr>
          <a:xfrm>
            <a:off x="7619736" y="5628319"/>
            <a:ext cx="1018456" cy="1008568"/>
          </a:xfrm>
          <a:prstGeom prst="rect">
            <a:avLst/>
          </a:prstGeom>
        </p:spPr>
      </p:pic>
      <p:sp>
        <p:nvSpPr>
          <p:cNvPr id="3" name="Afgeronde rechthoek 18">
            <a:extLst>
              <a:ext uri="{FF2B5EF4-FFF2-40B4-BE49-F238E27FC236}">
                <a16:creationId xmlns:a16="http://schemas.microsoft.com/office/drawing/2014/main" id="{726332AE-01C9-8085-7C51-92829D2A74AB}"/>
              </a:ext>
            </a:extLst>
          </p:cNvPr>
          <p:cNvSpPr/>
          <p:nvPr/>
        </p:nvSpPr>
        <p:spPr>
          <a:xfrm rot="10800000" flipV="1">
            <a:off x="508463" y="360315"/>
            <a:ext cx="4195369" cy="880738"/>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Dit gaan we doen:</a:t>
            </a:r>
            <a:endParaRPr lang="nl-NL" b="1" dirty="0">
              <a:solidFill>
                <a:schemeClr val="tx1"/>
              </a:solidFill>
              <a:latin typeface="Nunito"/>
            </a:endParaRPr>
          </a:p>
        </p:txBody>
      </p:sp>
      <p:sp>
        <p:nvSpPr>
          <p:cNvPr id="4" name="Afgeronde rechthoek 17">
            <a:extLst>
              <a:ext uri="{FF2B5EF4-FFF2-40B4-BE49-F238E27FC236}">
                <a16:creationId xmlns:a16="http://schemas.microsoft.com/office/drawing/2014/main" id="{2FEC852B-EE30-7D1A-EEB6-D3BC56323AE2}"/>
              </a:ext>
            </a:extLst>
          </p:cNvPr>
          <p:cNvSpPr/>
          <p:nvPr/>
        </p:nvSpPr>
        <p:spPr>
          <a:xfrm rot="10800000" flipV="1">
            <a:off x="508463" y="1425916"/>
            <a:ext cx="5238886" cy="77021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Tijd om te ontwerpen!</a:t>
            </a:r>
            <a:endParaRPr lang="en-US" sz="3600" b="1" dirty="0" err="1">
              <a:solidFill>
                <a:schemeClr val="tx1"/>
              </a:solidFill>
              <a:latin typeface="Nunito"/>
            </a:endParaRPr>
          </a:p>
        </p:txBody>
      </p:sp>
      <p:sp>
        <p:nvSpPr>
          <p:cNvPr id="9" name="Tekstvak 8">
            <a:extLst>
              <a:ext uri="{FF2B5EF4-FFF2-40B4-BE49-F238E27FC236}">
                <a16:creationId xmlns:a16="http://schemas.microsoft.com/office/drawing/2014/main" id="{7EC67133-FF78-FAAA-8977-BA4E33D14213}"/>
              </a:ext>
            </a:extLst>
          </p:cNvPr>
          <p:cNvSpPr txBox="1"/>
          <p:nvPr/>
        </p:nvSpPr>
        <p:spPr>
          <a:xfrm>
            <a:off x="658982" y="5317321"/>
            <a:ext cx="3887491" cy="817245"/>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100" b="1" dirty="0">
                <a:solidFill>
                  <a:schemeClr val="bg1"/>
                </a:solidFill>
                <a:latin typeface="Nunito"/>
              </a:rPr>
              <a:t>Let op!</a:t>
            </a:r>
            <a:r>
              <a:rPr lang="en-GB" sz="2100" dirty="0">
                <a:solidFill>
                  <a:schemeClr val="bg1"/>
                </a:solidFill>
                <a:latin typeface="Nunito"/>
              </a:rPr>
              <a:t> Je </a:t>
            </a:r>
            <a:r>
              <a:rPr lang="en-GB" sz="2100" dirty="0" err="1">
                <a:solidFill>
                  <a:schemeClr val="bg1"/>
                </a:solidFill>
                <a:latin typeface="Nunito"/>
              </a:rPr>
              <a:t>hebt</a:t>
            </a:r>
            <a:r>
              <a:rPr lang="en-GB" sz="2100" dirty="0">
                <a:solidFill>
                  <a:schemeClr val="bg1"/>
                </a:solidFill>
                <a:latin typeface="Nunito"/>
              </a:rPr>
              <a:t> </a:t>
            </a:r>
            <a:r>
              <a:rPr lang="en-GB" sz="2100" b="1" dirty="0">
                <a:solidFill>
                  <a:schemeClr val="bg1"/>
                </a:solidFill>
                <a:latin typeface="Nunito"/>
              </a:rPr>
              <a:t>15 </a:t>
            </a:r>
            <a:r>
              <a:rPr lang="en-GB" sz="2100" b="1" dirty="0" err="1">
                <a:solidFill>
                  <a:schemeClr val="bg1"/>
                </a:solidFill>
                <a:latin typeface="Nunito"/>
              </a:rPr>
              <a:t>minuten</a:t>
            </a:r>
            <a:r>
              <a:rPr lang="en-GB" sz="2100" dirty="0">
                <a:solidFill>
                  <a:schemeClr val="bg1"/>
                </a:solidFill>
                <a:latin typeface="Nunito"/>
              </a:rPr>
              <a:t> </a:t>
            </a:r>
            <a:r>
              <a:rPr lang="en-GB" sz="2100" dirty="0" err="1">
                <a:solidFill>
                  <a:schemeClr val="bg1"/>
                </a:solidFill>
                <a:latin typeface="Nunito"/>
              </a:rPr>
              <a:t>voor</a:t>
            </a:r>
            <a:r>
              <a:rPr lang="en-GB" sz="2100" dirty="0">
                <a:solidFill>
                  <a:schemeClr val="bg1"/>
                </a:solidFill>
                <a:latin typeface="Nunito"/>
              </a:rPr>
              <a:t> </a:t>
            </a:r>
            <a:r>
              <a:rPr lang="en-GB" sz="2100" dirty="0" err="1">
                <a:solidFill>
                  <a:schemeClr val="bg1"/>
                </a:solidFill>
                <a:latin typeface="Nunito"/>
              </a:rPr>
              <a:t>deze</a:t>
            </a:r>
            <a:r>
              <a:rPr lang="en-GB" sz="2100" dirty="0">
                <a:solidFill>
                  <a:schemeClr val="bg1"/>
                </a:solidFill>
                <a:latin typeface="Nunito"/>
              </a:rPr>
              <a:t> stap.</a:t>
            </a:r>
            <a:endParaRPr lang="nl-NL"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Shape 70">
          <a:extLst>
            <a:ext uri="{FF2B5EF4-FFF2-40B4-BE49-F238E27FC236}">
              <a16:creationId xmlns:a16="http://schemas.microsoft.com/office/drawing/2014/main" id="{F4A942C1-13BA-7C28-D7AA-E5823118283E}"/>
            </a:ext>
          </a:extLst>
        </p:cNvPr>
        <p:cNvGrpSpPr/>
        <p:nvPr/>
      </p:nvGrpSpPr>
      <p:grpSpPr>
        <a:xfrm>
          <a:off x="0" y="0"/>
          <a:ext cx="0" cy="0"/>
          <a:chOff x="0" y="0"/>
          <a:chExt cx="0" cy="0"/>
        </a:xfrm>
      </p:grpSpPr>
      <p:sp>
        <p:nvSpPr>
          <p:cNvPr id="72" name="Google Shape;72;p16">
            <a:extLst>
              <a:ext uri="{FF2B5EF4-FFF2-40B4-BE49-F238E27FC236}">
                <a16:creationId xmlns:a16="http://schemas.microsoft.com/office/drawing/2014/main" id="{2643A35A-97D3-0E84-EAA0-236A098E9D36}"/>
              </a:ext>
            </a:extLst>
          </p:cNvPr>
          <p:cNvSpPr txBox="1">
            <a:spLocks noGrp="1"/>
          </p:cNvSpPr>
          <p:nvPr>
            <p:ph type="body" idx="1"/>
          </p:nvPr>
        </p:nvSpPr>
        <p:spPr>
          <a:xfrm>
            <a:off x="602116" y="2593518"/>
            <a:ext cx="9569200" cy="3842188"/>
          </a:xfrm>
          <a:prstGeom prst="rect">
            <a:avLst/>
          </a:prstGeom>
        </p:spPr>
        <p:txBody>
          <a:bodyPr spcFirstLastPara="1" vert="horz" wrap="square" lIns="0" tIns="17267" rIns="0" bIns="0" rtlCol="0" anchor="t" anchorCtr="0">
            <a:noAutofit/>
          </a:bodyPr>
          <a:lstStyle/>
          <a:p>
            <a:pPr marL="168910" indent="0">
              <a:lnSpc>
                <a:spcPct val="150000"/>
              </a:lnSpc>
              <a:spcBef>
                <a:spcPts val="0"/>
              </a:spcBef>
              <a:buSzPts val="1600"/>
              <a:buNone/>
            </a:pPr>
            <a:r>
              <a:rPr lang="en-GB" sz="3200" strike="sngStrike" dirty="0">
                <a:solidFill>
                  <a:schemeClr val="bg1"/>
                </a:solidFill>
                <a:latin typeface="Nunito"/>
              </a:rPr>
              <a:t>1.</a:t>
            </a:r>
            <a:r>
              <a:rPr lang="en-GB" sz="3200" b="1" strike="sngStrike" dirty="0">
                <a:solidFill>
                  <a:schemeClr val="bg1"/>
                </a:solidFill>
                <a:latin typeface="Nunito"/>
              </a:rPr>
              <a:t> Lees</a:t>
            </a:r>
            <a:r>
              <a:rPr lang="en-GB" sz="3200" strike="sngStrike" dirty="0">
                <a:solidFill>
                  <a:schemeClr val="bg1"/>
                </a:solidFill>
                <a:latin typeface="Nunito"/>
              </a:rPr>
              <a:t> je eigen </a:t>
            </a:r>
            <a:r>
              <a:rPr lang="en-GB" sz="3200" strike="sngStrike" dirty="0" err="1">
                <a:solidFill>
                  <a:schemeClr val="bg1"/>
                </a:solidFill>
                <a:latin typeface="Nunito"/>
              </a:rPr>
              <a:t>ontwerpvraag</a:t>
            </a:r>
            <a:endParaRPr lang="en-GB" sz="3200" strike="sngStrike" dirty="0">
              <a:solidFill>
                <a:schemeClr val="bg1"/>
              </a:solidFill>
              <a:latin typeface="Nunito"/>
            </a:endParaRPr>
          </a:p>
          <a:p>
            <a:pPr marL="168910" indent="0">
              <a:lnSpc>
                <a:spcPct val="150000"/>
              </a:lnSpc>
              <a:spcBef>
                <a:spcPts val="0"/>
              </a:spcBef>
              <a:buSzPts val="1600"/>
              <a:buNone/>
            </a:pPr>
            <a:r>
              <a:rPr lang="en-GB" sz="3200" strike="sngStrike" dirty="0">
                <a:solidFill>
                  <a:schemeClr val="bg1"/>
                </a:solidFill>
                <a:latin typeface="Nunito"/>
              </a:rPr>
              <a:t>2.</a:t>
            </a:r>
            <a:r>
              <a:rPr lang="en-GB" sz="3200" b="1" strike="sngStrike" dirty="0">
                <a:solidFill>
                  <a:schemeClr val="bg1"/>
                </a:solidFill>
                <a:latin typeface="Nunito"/>
              </a:rPr>
              <a:t> Maak</a:t>
            </a:r>
            <a:r>
              <a:rPr lang="en-GB" sz="3200" strike="sngStrike" dirty="0">
                <a:solidFill>
                  <a:schemeClr val="bg1"/>
                </a:solidFill>
                <a:latin typeface="Nunito"/>
              </a:rPr>
              <a:t> </a:t>
            </a:r>
            <a:r>
              <a:rPr lang="en-GB" sz="3200" strike="sngStrike" dirty="0" err="1">
                <a:solidFill>
                  <a:schemeClr val="bg1"/>
                </a:solidFill>
                <a:latin typeface="Nunito"/>
              </a:rPr>
              <a:t>een</a:t>
            </a:r>
            <a:r>
              <a:rPr lang="en-GB" sz="3200" strike="sngStrike" dirty="0">
                <a:solidFill>
                  <a:schemeClr val="bg1"/>
                </a:solidFill>
                <a:latin typeface="Nunito"/>
              </a:rPr>
              <a:t> </a:t>
            </a:r>
            <a:r>
              <a:rPr lang="en-GB" sz="3200" strike="sngStrike" dirty="0" err="1">
                <a:solidFill>
                  <a:schemeClr val="bg1"/>
                </a:solidFill>
                <a:latin typeface="Nunito"/>
              </a:rPr>
              <a:t>oplossing</a:t>
            </a:r>
            <a:endParaRPr lang="en-GB" sz="3200" strike="sngStrike" dirty="0">
              <a:solidFill>
                <a:schemeClr val="bg1"/>
              </a:solidFill>
              <a:latin typeface="Nunito"/>
            </a:endParaRPr>
          </a:p>
          <a:p>
            <a:pPr marL="168910" indent="0">
              <a:lnSpc>
                <a:spcPct val="150000"/>
              </a:lnSpc>
              <a:spcBef>
                <a:spcPts val="0"/>
              </a:spcBef>
              <a:buSzPts val="1600"/>
              <a:buNone/>
            </a:pPr>
            <a:r>
              <a:rPr lang="en-GB" sz="3200" dirty="0">
                <a:solidFill>
                  <a:schemeClr val="bg1"/>
                </a:solidFill>
                <a:latin typeface="Nunito" pitchFamily="2" charset="77"/>
              </a:rPr>
              <a:t>3. </a:t>
            </a:r>
            <a:r>
              <a:rPr lang="en-GB" sz="3200" b="1" dirty="0" err="1">
                <a:solidFill>
                  <a:schemeClr val="bg1"/>
                </a:solidFill>
                <a:latin typeface="Nunito" pitchFamily="2" charset="77"/>
              </a:rPr>
              <a:t>Ruim</a:t>
            </a:r>
            <a:r>
              <a:rPr lang="en-GB" sz="3200" b="1" dirty="0">
                <a:solidFill>
                  <a:schemeClr val="bg1"/>
                </a:solidFill>
                <a:latin typeface="Nunito" pitchFamily="2" charset="77"/>
              </a:rPr>
              <a:t> op</a:t>
            </a:r>
            <a:endParaRPr sz="3200" b="1" dirty="0">
              <a:solidFill>
                <a:schemeClr val="bg1"/>
              </a:solidFill>
              <a:latin typeface="Nunito" pitchFamily="2" charset="77"/>
            </a:endParaRPr>
          </a:p>
          <a:p>
            <a:pPr marL="0" indent="0">
              <a:lnSpc>
                <a:spcPct val="150000"/>
              </a:lnSpc>
              <a:spcBef>
                <a:spcPts val="0"/>
              </a:spcBef>
              <a:buClr>
                <a:schemeClr val="dk1"/>
              </a:buClr>
              <a:buSzPts val="1100"/>
              <a:buNone/>
            </a:pPr>
            <a:endParaRPr sz="2400" b="1" dirty="0">
              <a:solidFill>
                <a:srgbClr val="6BBE4E"/>
              </a:solidFill>
              <a:latin typeface="Nunito" pitchFamily="2" charset="0"/>
            </a:endParaRPr>
          </a:p>
          <a:p>
            <a:pPr marL="0" indent="0">
              <a:lnSpc>
                <a:spcPct val="150000"/>
              </a:lnSpc>
              <a:spcBef>
                <a:spcPts val="0"/>
              </a:spcBef>
              <a:buClr>
                <a:schemeClr val="dk1"/>
              </a:buClr>
              <a:buSzPts val="1100"/>
              <a:buNone/>
            </a:pPr>
            <a:endParaRPr sz="2133" b="1" dirty="0">
              <a:solidFill>
                <a:srgbClr val="6BBE4E"/>
              </a:solidFill>
            </a:endParaRPr>
          </a:p>
        </p:txBody>
      </p:sp>
      <p:pic>
        <p:nvPicPr>
          <p:cNvPr id="73" name="Google Shape;73;p16">
            <a:extLst>
              <a:ext uri="{FF2B5EF4-FFF2-40B4-BE49-F238E27FC236}">
                <a16:creationId xmlns:a16="http://schemas.microsoft.com/office/drawing/2014/main" id="{240032FB-627D-E237-E126-72C863DD821C}"/>
              </a:ext>
            </a:extLst>
          </p:cNvPr>
          <p:cNvPicPr preferRelativeResize="0"/>
          <p:nvPr/>
        </p:nvPicPr>
        <p:blipFill>
          <a:blip r:embed="rId3">
            <a:alphaModFix/>
          </a:blip>
          <a:stretch>
            <a:fillRect/>
          </a:stretch>
        </p:blipFill>
        <p:spPr>
          <a:xfrm rot="-453350">
            <a:off x="7135809" y="836812"/>
            <a:ext cx="2210585" cy="2096232"/>
          </a:xfrm>
          <a:prstGeom prst="rect">
            <a:avLst/>
          </a:prstGeom>
          <a:noFill/>
          <a:ln>
            <a:noFill/>
          </a:ln>
          <a:effectLst>
            <a:outerShdw blurRad="57150" dist="19050" dir="5400000" algn="bl" rotWithShape="0">
              <a:srgbClr val="000000">
                <a:alpha val="50000"/>
              </a:srgbClr>
            </a:outerShdw>
          </a:effectLst>
        </p:spPr>
      </p:pic>
      <p:pic>
        <p:nvPicPr>
          <p:cNvPr id="74" name="Google Shape;74;p16">
            <a:extLst>
              <a:ext uri="{FF2B5EF4-FFF2-40B4-BE49-F238E27FC236}">
                <a16:creationId xmlns:a16="http://schemas.microsoft.com/office/drawing/2014/main" id="{8DADA2A4-6C9F-5EF0-A265-92E8FD28E173}"/>
              </a:ext>
            </a:extLst>
          </p:cNvPr>
          <p:cNvPicPr preferRelativeResize="0"/>
          <p:nvPr/>
        </p:nvPicPr>
        <p:blipFill>
          <a:blip r:embed="rId4">
            <a:alphaModFix/>
          </a:blip>
          <a:stretch>
            <a:fillRect/>
          </a:stretch>
        </p:blipFill>
        <p:spPr>
          <a:xfrm rot="431473">
            <a:off x="9195646" y="1055663"/>
            <a:ext cx="2214399" cy="2096232"/>
          </a:xfrm>
          <a:prstGeom prst="rect">
            <a:avLst/>
          </a:prstGeom>
          <a:noFill/>
          <a:ln>
            <a:noFill/>
          </a:ln>
          <a:effectLst>
            <a:outerShdw blurRad="57150" dist="19050" dir="5400000" algn="bl" rotWithShape="0">
              <a:srgbClr val="000000">
                <a:alpha val="50000"/>
              </a:srgbClr>
            </a:outerShdw>
          </a:effectLst>
        </p:spPr>
      </p:pic>
      <p:pic>
        <p:nvPicPr>
          <p:cNvPr id="75" name="Google Shape;75;p16">
            <a:extLst>
              <a:ext uri="{FF2B5EF4-FFF2-40B4-BE49-F238E27FC236}">
                <a16:creationId xmlns:a16="http://schemas.microsoft.com/office/drawing/2014/main" id="{4FDF88FC-6C46-5D3F-99AF-6F4A39FE9B36}"/>
              </a:ext>
            </a:extLst>
          </p:cNvPr>
          <p:cNvPicPr preferRelativeResize="0"/>
          <p:nvPr/>
        </p:nvPicPr>
        <p:blipFill>
          <a:blip r:embed="rId5">
            <a:alphaModFix/>
          </a:blip>
          <a:stretch>
            <a:fillRect/>
          </a:stretch>
        </p:blipFill>
        <p:spPr>
          <a:xfrm rot="255413">
            <a:off x="7735190" y="2965023"/>
            <a:ext cx="2206772" cy="2096232"/>
          </a:xfrm>
          <a:prstGeom prst="rect">
            <a:avLst/>
          </a:prstGeom>
          <a:noFill/>
          <a:ln>
            <a:noFill/>
          </a:ln>
          <a:effectLst>
            <a:outerShdw blurRad="57150" dist="19050" dir="5400000" algn="bl" rotWithShape="0">
              <a:srgbClr val="000000">
                <a:alpha val="50000"/>
              </a:srgbClr>
            </a:outerShdw>
          </a:effectLst>
        </p:spPr>
      </p:pic>
      <p:pic>
        <p:nvPicPr>
          <p:cNvPr id="5" name="Graphic 4">
            <a:extLst>
              <a:ext uri="{FF2B5EF4-FFF2-40B4-BE49-F238E27FC236}">
                <a16:creationId xmlns:a16="http://schemas.microsoft.com/office/drawing/2014/main" id="{8A152D0E-7D00-EA75-19AF-FB3DBE4CB5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0152" y="5829499"/>
            <a:ext cx="2669888" cy="606207"/>
          </a:xfrm>
          <a:prstGeom prst="rect">
            <a:avLst/>
          </a:prstGeom>
        </p:spPr>
      </p:pic>
      <p:pic>
        <p:nvPicPr>
          <p:cNvPr id="6" name="Afbeelding 5">
            <a:extLst>
              <a:ext uri="{FF2B5EF4-FFF2-40B4-BE49-F238E27FC236}">
                <a16:creationId xmlns:a16="http://schemas.microsoft.com/office/drawing/2014/main" id="{2325DAB4-5FCB-2C94-3650-9A68EBF44926}"/>
              </a:ext>
            </a:extLst>
          </p:cNvPr>
          <p:cNvPicPr>
            <a:picLocks noChangeAspect="1"/>
          </p:cNvPicPr>
          <p:nvPr/>
        </p:nvPicPr>
        <p:blipFill>
          <a:blip r:embed="rId8"/>
          <a:stretch>
            <a:fillRect/>
          </a:stretch>
        </p:blipFill>
        <p:spPr>
          <a:xfrm>
            <a:off x="7619736" y="5628319"/>
            <a:ext cx="1018456" cy="1008568"/>
          </a:xfrm>
          <a:prstGeom prst="rect">
            <a:avLst/>
          </a:prstGeom>
        </p:spPr>
      </p:pic>
      <p:sp>
        <p:nvSpPr>
          <p:cNvPr id="3" name="Afgeronde rechthoek 18">
            <a:extLst>
              <a:ext uri="{FF2B5EF4-FFF2-40B4-BE49-F238E27FC236}">
                <a16:creationId xmlns:a16="http://schemas.microsoft.com/office/drawing/2014/main" id="{E8B955D9-D5EE-116B-115A-E6FC9348DADE}"/>
              </a:ext>
            </a:extLst>
          </p:cNvPr>
          <p:cNvSpPr/>
          <p:nvPr/>
        </p:nvSpPr>
        <p:spPr>
          <a:xfrm rot="10800000" flipV="1">
            <a:off x="508463" y="360315"/>
            <a:ext cx="4195369" cy="880738"/>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Dit gaan we doen:</a:t>
            </a:r>
            <a:endParaRPr lang="nl-NL" b="1" dirty="0">
              <a:solidFill>
                <a:schemeClr val="tx1"/>
              </a:solidFill>
              <a:latin typeface="Nunito"/>
            </a:endParaRPr>
          </a:p>
        </p:txBody>
      </p:sp>
      <p:sp>
        <p:nvSpPr>
          <p:cNvPr id="4" name="Afgeronde rechthoek 17">
            <a:extLst>
              <a:ext uri="{FF2B5EF4-FFF2-40B4-BE49-F238E27FC236}">
                <a16:creationId xmlns:a16="http://schemas.microsoft.com/office/drawing/2014/main" id="{807C1DB1-90B0-3A06-F648-E2F477510C6A}"/>
              </a:ext>
            </a:extLst>
          </p:cNvPr>
          <p:cNvSpPr/>
          <p:nvPr/>
        </p:nvSpPr>
        <p:spPr>
          <a:xfrm rot="10800000" flipV="1">
            <a:off x="508463" y="1425916"/>
            <a:ext cx="5238886" cy="77021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Tijd om te ontwerpen!</a:t>
            </a:r>
            <a:endParaRPr lang="en-US" sz="3600" b="1" dirty="0" err="1">
              <a:solidFill>
                <a:schemeClr val="tx1"/>
              </a:solidFill>
              <a:latin typeface="Nunito"/>
            </a:endParaRPr>
          </a:p>
        </p:txBody>
      </p:sp>
      <p:sp>
        <p:nvSpPr>
          <p:cNvPr id="8" name="Tekstvak 7">
            <a:extLst>
              <a:ext uri="{FF2B5EF4-FFF2-40B4-BE49-F238E27FC236}">
                <a16:creationId xmlns:a16="http://schemas.microsoft.com/office/drawing/2014/main" id="{F0F538F3-C6F6-6793-5EB2-76D1FF068A80}"/>
              </a:ext>
            </a:extLst>
          </p:cNvPr>
          <p:cNvSpPr txBox="1"/>
          <p:nvPr/>
        </p:nvSpPr>
        <p:spPr>
          <a:xfrm>
            <a:off x="634982" y="5317321"/>
            <a:ext cx="4793491" cy="817245"/>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100" b="1" dirty="0">
                <a:solidFill>
                  <a:schemeClr val="bg1"/>
                </a:solidFill>
                <a:latin typeface="Nunito"/>
              </a:rPr>
              <a:t>Let op! </a:t>
            </a:r>
            <a:r>
              <a:rPr lang="nl-NL" sz="2100" dirty="0">
                <a:solidFill>
                  <a:schemeClr val="bg1"/>
                </a:solidFill>
                <a:latin typeface="Nunito"/>
              </a:rPr>
              <a:t>Je houdt alleen:  </a:t>
            </a:r>
            <a:br>
              <a:rPr lang="nl-NL" sz="2100" dirty="0">
                <a:solidFill>
                  <a:schemeClr val="bg1"/>
                </a:solidFill>
                <a:latin typeface="Nunito"/>
              </a:rPr>
            </a:br>
            <a:r>
              <a:rPr lang="nl-NL" sz="2100" dirty="0">
                <a:solidFill>
                  <a:schemeClr val="bg1"/>
                </a:solidFill>
                <a:latin typeface="Nunito"/>
              </a:rPr>
              <a:t>je ontwerp, ontwerpvraag en schaar </a:t>
            </a:r>
            <a:endParaRPr lang="nl-NL" sz="2100" dirty="0">
              <a:solidFill>
                <a:schemeClr val="bg1"/>
              </a:solidFill>
            </a:endParaRPr>
          </a:p>
        </p:txBody>
      </p:sp>
      <p:sp>
        <p:nvSpPr>
          <p:cNvPr id="12" name="Google Shape;77;p16">
            <a:extLst>
              <a:ext uri="{FF2B5EF4-FFF2-40B4-BE49-F238E27FC236}">
                <a16:creationId xmlns:a16="http://schemas.microsoft.com/office/drawing/2014/main" id="{FD535734-4300-6B37-9024-4F7CEBC08FF4}"/>
              </a:ext>
            </a:extLst>
          </p:cNvPr>
          <p:cNvSpPr/>
          <p:nvPr/>
        </p:nvSpPr>
        <p:spPr>
          <a:xfrm rot="19165134">
            <a:off x="5543854" y="3381099"/>
            <a:ext cx="1518767" cy="1043800"/>
          </a:xfrm>
          <a:custGeom>
            <a:avLst/>
            <a:gdLst/>
            <a:ahLst/>
            <a:cxnLst/>
            <a:rect l="l" t="t" r="r" b="b"/>
            <a:pathLst>
              <a:path w="45563" h="31314" extrusionOk="0">
                <a:moveTo>
                  <a:pt x="0" y="0"/>
                </a:moveTo>
                <a:cubicBezTo>
                  <a:pt x="0" y="1858"/>
                  <a:pt x="671" y="4138"/>
                  <a:pt x="2264" y="5094"/>
                </a:cubicBezTo>
                <a:cubicBezTo>
                  <a:pt x="4158" y="6230"/>
                  <a:pt x="8802" y="5016"/>
                  <a:pt x="8490" y="2830"/>
                </a:cubicBezTo>
                <a:cubicBezTo>
                  <a:pt x="8382" y="2077"/>
                  <a:pt x="6701" y="1953"/>
                  <a:pt x="6226" y="2547"/>
                </a:cubicBezTo>
                <a:cubicBezTo>
                  <a:pt x="3709" y="5694"/>
                  <a:pt x="6321" y="11839"/>
                  <a:pt x="9622" y="14150"/>
                </a:cubicBezTo>
                <a:cubicBezTo>
                  <a:pt x="14018" y="17227"/>
                  <a:pt x="28822" y="15510"/>
                  <a:pt x="25470" y="11320"/>
                </a:cubicBezTo>
                <a:cubicBezTo>
                  <a:pt x="23862" y="9309"/>
                  <a:pt x="21330" y="15579"/>
                  <a:pt x="21791" y="18112"/>
                </a:cubicBezTo>
                <a:cubicBezTo>
                  <a:pt x="23399" y="26956"/>
                  <a:pt x="36842" y="33027"/>
                  <a:pt x="45563" y="30847"/>
                </a:cubicBezTo>
              </a:path>
            </a:pathLst>
          </a:custGeom>
          <a:noFill/>
          <a:ln w="28575" cap="flat" cmpd="sng">
            <a:solidFill>
              <a:schemeClr val="bg1"/>
            </a:solidFill>
            <a:prstDash val="solid"/>
            <a:round/>
            <a:headEnd type="none" w="med" len="med"/>
            <a:tailEnd type="stealth" w="med" len="med"/>
          </a:ln>
        </p:spPr>
        <p:txBody>
          <a:bodyPr/>
          <a:lstStyle/>
          <a:p>
            <a:endParaRPr lang="nl-NL" sz="2400"/>
          </a:p>
        </p:txBody>
      </p:sp>
    </p:spTree>
    <p:extLst>
      <p:ext uri="{BB962C8B-B14F-4D97-AF65-F5344CB8AC3E}">
        <p14:creationId xmlns:p14="http://schemas.microsoft.com/office/powerpoint/2010/main" val="389442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Shape 91"/>
        <p:cNvGrpSpPr/>
        <p:nvPr/>
      </p:nvGrpSpPr>
      <p:grpSpPr>
        <a:xfrm>
          <a:off x="0" y="0"/>
          <a:ext cx="0" cy="0"/>
          <a:chOff x="0" y="0"/>
          <a:chExt cx="0" cy="0"/>
        </a:xfrm>
      </p:grpSpPr>
      <p:sp>
        <p:nvSpPr>
          <p:cNvPr id="93" name="Google Shape;93;p18"/>
          <p:cNvSpPr txBox="1">
            <a:spLocks noGrp="1"/>
          </p:cNvSpPr>
          <p:nvPr>
            <p:ph type="body" idx="1"/>
          </p:nvPr>
        </p:nvSpPr>
        <p:spPr>
          <a:xfrm>
            <a:off x="745510" y="1458603"/>
            <a:ext cx="5410728" cy="4778800"/>
          </a:xfrm>
          <a:prstGeom prst="rect">
            <a:avLst/>
          </a:prstGeom>
        </p:spPr>
        <p:txBody>
          <a:bodyPr spcFirstLastPara="1" vert="horz" wrap="square" lIns="0" tIns="17267" rIns="0" bIns="0" rtlCol="0" anchor="t" anchorCtr="0">
            <a:noAutofit/>
          </a:bodyPr>
          <a:lstStyle/>
          <a:p>
            <a:pPr marL="1828165" indent="0">
              <a:lnSpc>
                <a:spcPct val="150000"/>
              </a:lnSpc>
              <a:spcBef>
                <a:spcPts val="0"/>
              </a:spcBef>
              <a:buNone/>
            </a:pPr>
            <a:endParaRPr lang="nl-NL" sz="1067" dirty="0">
              <a:solidFill>
                <a:schemeClr val="bg1"/>
              </a:solidFill>
              <a:latin typeface="Nunito" pitchFamily="2" charset="77"/>
            </a:endParaRPr>
          </a:p>
          <a:p>
            <a:pPr marL="0" indent="0">
              <a:lnSpc>
                <a:spcPct val="150000"/>
              </a:lnSpc>
              <a:spcBef>
                <a:spcPts val="0"/>
              </a:spcBef>
              <a:buNone/>
            </a:pPr>
            <a:endParaRPr lang="nl-NL" sz="3600" dirty="0">
              <a:solidFill>
                <a:schemeClr val="bg1"/>
              </a:solidFill>
              <a:latin typeface="Nunito"/>
            </a:endParaRPr>
          </a:p>
          <a:p>
            <a:pPr marL="0" indent="0">
              <a:lnSpc>
                <a:spcPct val="150000"/>
              </a:lnSpc>
              <a:spcBef>
                <a:spcPts val="0"/>
              </a:spcBef>
              <a:buNone/>
            </a:pPr>
            <a:r>
              <a:rPr lang="nl-NL" sz="3600" dirty="0">
                <a:solidFill>
                  <a:schemeClr val="bg1"/>
                </a:solidFill>
                <a:latin typeface="Nunito"/>
              </a:rPr>
              <a:t>Laat je ontwerp zien en vertel in twee zinnen wat je hebt gemaakt en hoe het werkt. </a:t>
            </a:r>
            <a:endParaRPr lang="nl-NL">
              <a:solidFill>
                <a:schemeClr val="bg1"/>
              </a:solidFill>
              <a:latin typeface="Nunito"/>
            </a:endParaRPr>
          </a:p>
          <a:p>
            <a:pPr marL="0" indent="0">
              <a:lnSpc>
                <a:spcPct val="150000"/>
              </a:lnSpc>
              <a:spcBef>
                <a:spcPts val="0"/>
              </a:spcBef>
              <a:buNone/>
            </a:pPr>
            <a:endParaRPr lang="nl-NL" sz="3600" dirty="0">
              <a:solidFill>
                <a:schemeClr val="bg1"/>
              </a:solidFill>
              <a:latin typeface="Nunito" pitchFamily="2" charset="77"/>
            </a:endParaRPr>
          </a:p>
        </p:txBody>
      </p:sp>
      <p:pic>
        <p:nvPicPr>
          <p:cNvPr id="3" name="Graphic 2">
            <a:extLst>
              <a:ext uri="{FF2B5EF4-FFF2-40B4-BE49-F238E27FC236}">
                <a16:creationId xmlns:a16="http://schemas.microsoft.com/office/drawing/2014/main" id="{893DF86C-B09A-0827-F561-3C64ED5953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0152" y="5829499"/>
            <a:ext cx="2669888" cy="606207"/>
          </a:xfrm>
          <a:prstGeom prst="rect">
            <a:avLst/>
          </a:prstGeom>
        </p:spPr>
      </p:pic>
      <p:pic>
        <p:nvPicPr>
          <p:cNvPr id="4" name="Afbeelding 3">
            <a:extLst>
              <a:ext uri="{FF2B5EF4-FFF2-40B4-BE49-F238E27FC236}">
                <a16:creationId xmlns:a16="http://schemas.microsoft.com/office/drawing/2014/main" id="{A6E24727-ECA0-A0E6-9CC7-6C027C79DD4F}"/>
              </a:ext>
            </a:extLst>
          </p:cNvPr>
          <p:cNvPicPr>
            <a:picLocks noChangeAspect="1"/>
          </p:cNvPicPr>
          <p:nvPr/>
        </p:nvPicPr>
        <p:blipFill>
          <a:blip r:embed="rId5"/>
          <a:stretch>
            <a:fillRect/>
          </a:stretch>
        </p:blipFill>
        <p:spPr>
          <a:xfrm>
            <a:off x="7619736" y="5628319"/>
            <a:ext cx="1018456" cy="1008568"/>
          </a:xfrm>
          <a:prstGeom prst="rect">
            <a:avLst/>
          </a:prstGeom>
        </p:spPr>
      </p:pic>
      <p:pic>
        <p:nvPicPr>
          <p:cNvPr id="7" name="Afbeelding 6" descr="Afbeelding met persoon, overdekt, muur, kleding&#10;&#10;Automatisch gegenereerde beschrijving">
            <a:extLst>
              <a:ext uri="{FF2B5EF4-FFF2-40B4-BE49-F238E27FC236}">
                <a16:creationId xmlns:a16="http://schemas.microsoft.com/office/drawing/2014/main" id="{2764915A-4EE1-F1A4-4092-0251790DF549}"/>
              </a:ext>
            </a:extLst>
          </p:cNvPr>
          <p:cNvPicPr>
            <a:picLocks noChangeAspect="1"/>
          </p:cNvPicPr>
          <p:nvPr/>
        </p:nvPicPr>
        <p:blipFill>
          <a:blip r:embed="rId6"/>
          <a:stretch>
            <a:fillRect/>
          </a:stretch>
        </p:blipFill>
        <p:spPr>
          <a:xfrm rot="21170447">
            <a:off x="6681259" y="845357"/>
            <a:ext cx="2930499" cy="4396376"/>
          </a:xfrm>
          <a:prstGeom prst="rect">
            <a:avLst/>
          </a:prstGeom>
        </p:spPr>
      </p:pic>
      <p:pic>
        <p:nvPicPr>
          <p:cNvPr id="94" name="Google Shape;94;p18"/>
          <p:cNvPicPr preferRelativeResize="0"/>
          <p:nvPr/>
        </p:nvPicPr>
        <p:blipFill rotWithShape="1">
          <a:blip r:embed="rId7">
            <a:alphaModFix/>
          </a:blip>
          <a:srcRect l="24773" t="5560" r="41762" b="13728"/>
          <a:stretch/>
        </p:blipFill>
        <p:spPr>
          <a:xfrm rot="238294">
            <a:off x="9145351" y="1297018"/>
            <a:ext cx="2232235" cy="4037732"/>
          </a:xfrm>
          <a:prstGeom prst="rect">
            <a:avLst/>
          </a:prstGeom>
          <a:noFill/>
          <a:ln>
            <a:noFill/>
          </a:ln>
        </p:spPr>
      </p:pic>
      <p:sp>
        <p:nvSpPr>
          <p:cNvPr id="8" name="Afgeronde rechthoek 18">
            <a:extLst>
              <a:ext uri="{FF2B5EF4-FFF2-40B4-BE49-F238E27FC236}">
                <a16:creationId xmlns:a16="http://schemas.microsoft.com/office/drawing/2014/main" id="{7062E547-0979-9EF1-7D6B-1B3C122D9CB0}"/>
              </a:ext>
            </a:extLst>
          </p:cNvPr>
          <p:cNvSpPr/>
          <p:nvPr/>
        </p:nvSpPr>
        <p:spPr>
          <a:xfrm rot="10800000" flipV="1">
            <a:off x="508463" y="360315"/>
            <a:ext cx="4195369" cy="880738"/>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Dit gaan we doen:</a:t>
            </a:r>
            <a:endParaRPr lang="nl-NL" b="1" dirty="0">
              <a:solidFill>
                <a:schemeClr val="tx1"/>
              </a:solidFill>
              <a:latin typeface="Nunito"/>
            </a:endParaRPr>
          </a:p>
        </p:txBody>
      </p:sp>
      <p:sp>
        <p:nvSpPr>
          <p:cNvPr id="10" name="Afgeronde rechthoek 17">
            <a:extLst>
              <a:ext uri="{FF2B5EF4-FFF2-40B4-BE49-F238E27FC236}">
                <a16:creationId xmlns:a16="http://schemas.microsoft.com/office/drawing/2014/main" id="{1BC000B5-0B75-0A0C-855B-BFD1F67F4DAB}"/>
              </a:ext>
            </a:extLst>
          </p:cNvPr>
          <p:cNvSpPr/>
          <p:nvPr/>
        </p:nvSpPr>
        <p:spPr>
          <a:xfrm rot="10800000" flipV="1">
            <a:off x="508463" y="1425916"/>
            <a:ext cx="5238886" cy="77021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 om te presenteren!</a:t>
            </a:r>
            <a:endParaRPr lang="en-US" sz="3600" b="1" dirty="0" err="1">
              <a:solidFill>
                <a:schemeClr val="tx1"/>
              </a:solidFill>
              <a:latin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Shape 70">
          <a:extLst>
            <a:ext uri="{FF2B5EF4-FFF2-40B4-BE49-F238E27FC236}">
              <a16:creationId xmlns:a16="http://schemas.microsoft.com/office/drawing/2014/main" id="{04181E20-0D4C-C500-F6A8-2196607DF189}"/>
            </a:ext>
          </a:extLst>
        </p:cNvPr>
        <p:cNvGrpSpPr/>
        <p:nvPr/>
      </p:nvGrpSpPr>
      <p:grpSpPr>
        <a:xfrm>
          <a:off x="0" y="0"/>
          <a:ext cx="0" cy="0"/>
          <a:chOff x="0" y="0"/>
          <a:chExt cx="0" cy="0"/>
        </a:xfrm>
      </p:grpSpPr>
      <p:sp>
        <p:nvSpPr>
          <p:cNvPr id="72" name="Google Shape;72;p16">
            <a:extLst>
              <a:ext uri="{FF2B5EF4-FFF2-40B4-BE49-F238E27FC236}">
                <a16:creationId xmlns:a16="http://schemas.microsoft.com/office/drawing/2014/main" id="{9A3DDBD9-5F9A-B72B-3D7E-356016FED226}"/>
              </a:ext>
            </a:extLst>
          </p:cNvPr>
          <p:cNvSpPr txBox="1">
            <a:spLocks noGrp="1"/>
          </p:cNvSpPr>
          <p:nvPr>
            <p:ph type="body" idx="1"/>
          </p:nvPr>
        </p:nvSpPr>
        <p:spPr>
          <a:xfrm>
            <a:off x="602116" y="2593518"/>
            <a:ext cx="9569200" cy="3563907"/>
          </a:xfrm>
          <a:prstGeom prst="rect">
            <a:avLst/>
          </a:prstGeom>
        </p:spPr>
        <p:txBody>
          <a:bodyPr spcFirstLastPara="1" vert="horz" wrap="square" lIns="0" tIns="17267" rIns="0" bIns="0" rtlCol="0" anchor="t" anchorCtr="0">
            <a:noAutofit/>
          </a:bodyPr>
          <a:lstStyle/>
          <a:p>
            <a:pPr marL="168910" indent="0">
              <a:lnSpc>
                <a:spcPct val="150000"/>
              </a:lnSpc>
              <a:spcBef>
                <a:spcPts val="0"/>
              </a:spcBef>
              <a:buSzPts val="1600"/>
              <a:buNone/>
            </a:pPr>
            <a:r>
              <a:rPr lang="en-GB" sz="2400" dirty="0">
                <a:solidFill>
                  <a:schemeClr val="bg1"/>
                </a:solidFill>
                <a:latin typeface="Nunito"/>
              </a:rPr>
              <a:t>1.</a:t>
            </a:r>
            <a:r>
              <a:rPr lang="en-GB" sz="2400" b="1" dirty="0">
                <a:solidFill>
                  <a:schemeClr val="bg1"/>
                </a:solidFill>
                <a:latin typeface="Nunito"/>
              </a:rPr>
              <a:t> </a:t>
            </a:r>
            <a:r>
              <a:rPr lang="en-GB" sz="2400" b="1" err="1">
                <a:solidFill>
                  <a:schemeClr val="bg1"/>
                </a:solidFill>
                <a:latin typeface="Nunito"/>
              </a:rPr>
              <a:t>Geef</a:t>
            </a:r>
            <a:r>
              <a:rPr lang="en-GB" sz="2400" b="1" dirty="0">
                <a:solidFill>
                  <a:schemeClr val="bg1"/>
                </a:solidFill>
                <a:latin typeface="Nunito"/>
              </a:rPr>
              <a:t> de </a:t>
            </a:r>
            <a:r>
              <a:rPr lang="en-GB" sz="2400" err="1">
                <a:solidFill>
                  <a:schemeClr val="bg1"/>
                </a:solidFill>
                <a:latin typeface="Nunito"/>
              </a:rPr>
              <a:t>ontwerpvraag</a:t>
            </a:r>
            <a:r>
              <a:rPr lang="en-GB" sz="2400" dirty="0">
                <a:solidFill>
                  <a:schemeClr val="bg1"/>
                </a:solidFill>
                <a:latin typeface="Nunito"/>
              </a:rPr>
              <a:t> </a:t>
            </a:r>
            <a:r>
              <a:rPr lang="en-GB" sz="2400" b="1" dirty="0">
                <a:solidFill>
                  <a:schemeClr val="bg1"/>
                </a:solidFill>
                <a:latin typeface="Nunito"/>
              </a:rPr>
              <a:t>door</a:t>
            </a:r>
          </a:p>
          <a:p>
            <a:pPr marL="168910" indent="0">
              <a:lnSpc>
                <a:spcPct val="150000"/>
              </a:lnSpc>
              <a:spcBef>
                <a:spcPts val="0"/>
              </a:spcBef>
              <a:buSzPts val="1600"/>
              <a:buNone/>
            </a:pPr>
            <a:r>
              <a:rPr lang="en-GB" sz="2400" dirty="0">
                <a:solidFill>
                  <a:schemeClr val="bg1"/>
                </a:solidFill>
                <a:latin typeface="Nunito"/>
              </a:rPr>
              <a:t>2.</a:t>
            </a:r>
            <a:r>
              <a:rPr lang="en-GB" sz="2400" b="1" dirty="0">
                <a:solidFill>
                  <a:schemeClr val="bg1"/>
                </a:solidFill>
                <a:latin typeface="Nunito"/>
              </a:rPr>
              <a:t> Lees </a:t>
            </a:r>
            <a:r>
              <a:rPr lang="en-GB" sz="2400" dirty="0">
                <a:solidFill>
                  <a:schemeClr val="bg1"/>
                </a:solidFill>
                <a:latin typeface="Nunito"/>
              </a:rPr>
              <a:t>de </a:t>
            </a:r>
            <a:r>
              <a:rPr lang="en-GB" sz="2400" err="1">
                <a:solidFill>
                  <a:schemeClr val="bg1"/>
                </a:solidFill>
                <a:latin typeface="Nunito"/>
              </a:rPr>
              <a:t>nieuwe</a:t>
            </a:r>
            <a:r>
              <a:rPr lang="en-GB" sz="2400" dirty="0">
                <a:solidFill>
                  <a:schemeClr val="bg1"/>
                </a:solidFill>
                <a:latin typeface="Nunito"/>
              </a:rPr>
              <a:t> </a:t>
            </a:r>
            <a:r>
              <a:rPr lang="en-GB" sz="2400" err="1">
                <a:solidFill>
                  <a:schemeClr val="bg1"/>
                </a:solidFill>
                <a:latin typeface="Nunito"/>
              </a:rPr>
              <a:t>ontwerpvraag</a:t>
            </a:r>
            <a:endParaRPr lang="en-GB" sz="2400">
              <a:solidFill>
                <a:schemeClr val="bg1"/>
              </a:solidFill>
              <a:latin typeface="Nunito"/>
            </a:endParaRPr>
          </a:p>
          <a:p>
            <a:pPr marL="168910" indent="0">
              <a:lnSpc>
                <a:spcPct val="150000"/>
              </a:lnSpc>
              <a:spcBef>
                <a:spcPts val="0"/>
              </a:spcBef>
              <a:buSzPts val="1600"/>
              <a:buNone/>
            </a:pPr>
            <a:r>
              <a:rPr lang="en-GB" sz="2400" dirty="0">
                <a:solidFill>
                  <a:schemeClr val="bg1"/>
                </a:solidFill>
                <a:latin typeface="Nunito"/>
              </a:rPr>
              <a:t>3.</a:t>
            </a:r>
            <a:r>
              <a:rPr lang="en-GB" sz="2400" b="1" dirty="0">
                <a:solidFill>
                  <a:schemeClr val="bg1"/>
                </a:solidFill>
                <a:latin typeface="Nunito"/>
              </a:rPr>
              <a:t> Maak</a:t>
            </a:r>
            <a:r>
              <a:rPr lang="en-GB" sz="2400" dirty="0">
                <a:solidFill>
                  <a:schemeClr val="bg1"/>
                </a:solidFill>
                <a:latin typeface="Nunito"/>
              </a:rPr>
              <a:t> </a:t>
            </a:r>
            <a:r>
              <a:rPr lang="en-GB" sz="2400" err="1">
                <a:solidFill>
                  <a:schemeClr val="bg1"/>
                </a:solidFill>
                <a:latin typeface="Nunito"/>
              </a:rPr>
              <a:t>een</a:t>
            </a:r>
            <a:r>
              <a:rPr lang="en-GB" sz="2400" dirty="0">
                <a:solidFill>
                  <a:schemeClr val="bg1"/>
                </a:solidFill>
                <a:latin typeface="Nunito"/>
              </a:rPr>
              <a:t> </a:t>
            </a:r>
            <a:r>
              <a:rPr lang="en-GB" sz="2400" err="1">
                <a:solidFill>
                  <a:schemeClr val="bg1"/>
                </a:solidFill>
                <a:latin typeface="Nunito"/>
              </a:rPr>
              <a:t>oplossing</a:t>
            </a:r>
            <a:r>
              <a:rPr lang="en-GB" sz="2400" dirty="0">
                <a:solidFill>
                  <a:schemeClr val="bg1"/>
                </a:solidFill>
                <a:latin typeface="Nunito"/>
              </a:rPr>
              <a:t> (maar let op! </a:t>
            </a:r>
            <a:br>
              <a:rPr lang="en-GB" sz="2400" dirty="0">
                <a:latin typeface="Nunito" pitchFamily="2" charset="77"/>
              </a:rPr>
            </a:br>
            <a:r>
              <a:rPr lang="en-GB" sz="2400" dirty="0">
                <a:solidFill>
                  <a:schemeClr val="bg1"/>
                </a:solidFill>
                <a:latin typeface="Nunito"/>
              </a:rPr>
              <a:t>je mag </a:t>
            </a:r>
            <a:r>
              <a:rPr lang="en-GB" sz="2400" err="1">
                <a:solidFill>
                  <a:schemeClr val="bg1"/>
                </a:solidFill>
                <a:latin typeface="Nunito"/>
              </a:rPr>
              <a:t>alleen</a:t>
            </a:r>
            <a:r>
              <a:rPr lang="en-GB" sz="2400" dirty="0">
                <a:solidFill>
                  <a:schemeClr val="bg1"/>
                </a:solidFill>
                <a:latin typeface="Nunito"/>
              </a:rPr>
              <a:t> maar de </a:t>
            </a:r>
            <a:r>
              <a:rPr lang="en-GB" sz="2400" err="1">
                <a:solidFill>
                  <a:schemeClr val="bg1"/>
                </a:solidFill>
                <a:latin typeface="Nunito"/>
              </a:rPr>
              <a:t>materialen</a:t>
            </a:r>
            <a:r>
              <a:rPr lang="en-GB" sz="2400" dirty="0">
                <a:solidFill>
                  <a:schemeClr val="bg1"/>
                </a:solidFill>
                <a:latin typeface="Nunito"/>
              </a:rPr>
              <a:t> van </a:t>
            </a:r>
            <a:br>
              <a:rPr lang="en-GB" sz="2400" dirty="0">
                <a:latin typeface="Nunito" pitchFamily="2" charset="77"/>
              </a:rPr>
            </a:br>
            <a:r>
              <a:rPr lang="en-GB" sz="2400" dirty="0">
                <a:solidFill>
                  <a:schemeClr val="bg1"/>
                </a:solidFill>
                <a:latin typeface="Nunito"/>
              </a:rPr>
              <a:t>je </a:t>
            </a:r>
            <a:r>
              <a:rPr lang="en-GB" sz="2400" err="1">
                <a:solidFill>
                  <a:schemeClr val="bg1"/>
                </a:solidFill>
                <a:latin typeface="Nunito"/>
              </a:rPr>
              <a:t>vorige</a:t>
            </a:r>
            <a:r>
              <a:rPr lang="en-GB" sz="2400" dirty="0">
                <a:solidFill>
                  <a:schemeClr val="bg1"/>
                </a:solidFill>
                <a:latin typeface="Nunito"/>
              </a:rPr>
              <a:t> </a:t>
            </a:r>
            <a:r>
              <a:rPr lang="en-GB" sz="2400" err="1">
                <a:solidFill>
                  <a:schemeClr val="bg1"/>
                </a:solidFill>
                <a:latin typeface="Nunito"/>
              </a:rPr>
              <a:t>ontwerp</a:t>
            </a:r>
            <a:r>
              <a:rPr lang="en-GB" sz="2400" dirty="0">
                <a:solidFill>
                  <a:schemeClr val="bg1"/>
                </a:solidFill>
                <a:latin typeface="Nunito"/>
              </a:rPr>
              <a:t> </a:t>
            </a:r>
            <a:r>
              <a:rPr lang="en-GB" sz="2400" err="1">
                <a:solidFill>
                  <a:schemeClr val="bg1"/>
                </a:solidFill>
                <a:latin typeface="Nunito"/>
              </a:rPr>
              <a:t>gebruiken</a:t>
            </a:r>
            <a:r>
              <a:rPr lang="en-GB" sz="2400" dirty="0">
                <a:solidFill>
                  <a:schemeClr val="bg1"/>
                </a:solidFill>
                <a:latin typeface="Nunito"/>
              </a:rPr>
              <a:t>!)</a:t>
            </a:r>
            <a:endParaRPr sz="2400">
              <a:solidFill>
                <a:schemeClr val="bg1"/>
              </a:solidFill>
              <a:latin typeface="Nunito"/>
            </a:endParaRPr>
          </a:p>
          <a:p>
            <a:pPr marL="0" indent="0">
              <a:lnSpc>
                <a:spcPct val="150000"/>
              </a:lnSpc>
              <a:spcBef>
                <a:spcPts val="0"/>
              </a:spcBef>
              <a:buNone/>
            </a:pPr>
            <a:endParaRPr sz="2400" dirty="0">
              <a:solidFill>
                <a:schemeClr val="dk1"/>
              </a:solidFill>
            </a:endParaRPr>
          </a:p>
          <a:p>
            <a:pPr marL="0" indent="0">
              <a:lnSpc>
                <a:spcPct val="150000"/>
              </a:lnSpc>
              <a:spcBef>
                <a:spcPts val="0"/>
              </a:spcBef>
              <a:buClr>
                <a:schemeClr val="dk1"/>
              </a:buClr>
              <a:buSzPts val="1100"/>
              <a:buNone/>
            </a:pPr>
            <a:r>
              <a:rPr lang="en-GB" sz="2400" dirty="0">
                <a:solidFill>
                  <a:schemeClr val="bg1"/>
                </a:solidFill>
                <a:latin typeface="Nunito"/>
              </a:rPr>
              <a:t>  Werk in </a:t>
            </a:r>
            <a:r>
              <a:rPr lang="en-GB" sz="2400" b="1" dirty="0" err="1">
                <a:solidFill>
                  <a:schemeClr val="bg1"/>
                </a:solidFill>
                <a:latin typeface="Nunito"/>
              </a:rPr>
              <a:t>tweetallen</a:t>
            </a:r>
            <a:endParaRPr sz="2400" b="1" dirty="0">
              <a:solidFill>
                <a:schemeClr val="bg1"/>
              </a:solidFill>
              <a:latin typeface="Nunito"/>
            </a:endParaRPr>
          </a:p>
          <a:p>
            <a:pPr marL="0" indent="0">
              <a:lnSpc>
                <a:spcPct val="150000"/>
              </a:lnSpc>
              <a:spcBef>
                <a:spcPts val="0"/>
              </a:spcBef>
              <a:buClr>
                <a:schemeClr val="dk1"/>
              </a:buClr>
              <a:buSzPts val="1100"/>
              <a:buNone/>
            </a:pPr>
            <a:endParaRPr sz="2133" b="1" dirty="0">
              <a:solidFill>
                <a:srgbClr val="6BBE4E"/>
              </a:solidFill>
            </a:endParaRPr>
          </a:p>
          <a:p>
            <a:pPr marL="0" indent="0">
              <a:lnSpc>
                <a:spcPct val="150000"/>
              </a:lnSpc>
              <a:spcBef>
                <a:spcPts val="0"/>
              </a:spcBef>
              <a:buClr>
                <a:schemeClr val="dk1"/>
              </a:buClr>
              <a:buSzPts val="1100"/>
              <a:buNone/>
            </a:pPr>
            <a:endParaRPr sz="2133" b="1" dirty="0">
              <a:solidFill>
                <a:srgbClr val="6BBE4E"/>
              </a:solidFill>
            </a:endParaRPr>
          </a:p>
        </p:txBody>
      </p:sp>
      <p:pic>
        <p:nvPicPr>
          <p:cNvPr id="73" name="Google Shape;73;p16">
            <a:extLst>
              <a:ext uri="{FF2B5EF4-FFF2-40B4-BE49-F238E27FC236}">
                <a16:creationId xmlns:a16="http://schemas.microsoft.com/office/drawing/2014/main" id="{BE8DCA0A-FE5E-D75C-5F7E-68537014B1A6}"/>
              </a:ext>
            </a:extLst>
          </p:cNvPr>
          <p:cNvPicPr preferRelativeResize="0"/>
          <p:nvPr/>
        </p:nvPicPr>
        <p:blipFill>
          <a:blip r:embed="rId3">
            <a:alphaModFix/>
          </a:blip>
          <a:stretch>
            <a:fillRect/>
          </a:stretch>
        </p:blipFill>
        <p:spPr>
          <a:xfrm rot="-453350">
            <a:off x="7135809" y="836812"/>
            <a:ext cx="2210585" cy="2096232"/>
          </a:xfrm>
          <a:prstGeom prst="rect">
            <a:avLst/>
          </a:prstGeom>
          <a:noFill/>
          <a:ln>
            <a:noFill/>
          </a:ln>
          <a:effectLst>
            <a:outerShdw blurRad="57150" dist="19050" dir="5400000" algn="bl" rotWithShape="0">
              <a:srgbClr val="000000">
                <a:alpha val="50000"/>
              </a:srgbClr>
            </a:outerShdw>
          </a:effectLst>
        </p:spPr>
      </p:pic>
      <p:pic>
        <p:nvPicPr>
          <p:cNvPr id="74" name="Google Shape;74;p16">
            <a:extLst>
              <a:ext uri="{FF2B5EF4-FFF2-40B4-BE49-F238E27FC236}">
                <a16:creationId xmlns:a16="http://schemas.microsoft.com/office/drawing/2014/main" id="{3E9B05E8-0E74-13F9-676E-B2BF9A152594}"/>
              </a:ext>
            </a:extLst>
          </p:cNvPr>
          <p:cNvPicPr preferRelativeResize="0"/>
          <p:nvPr/>
        </p:nvPicPr>
        <p:blipFill>
          <a:blip r:embed="rId4">
            <a:alphaModFix/>
          </a:blip>
          <a:stretch>
            <a:fillRect/>
          </a:stretch>
        </p:blipFill>
        <p:spPr>
          <a:xfrm rot="431473">
            <a:off x="9195646" y="1055663"/>
            <a:ext cx="2214399" cy="2096232"/>
          </a:xfrm>
          <a:prstGeom prst="rect">
            <a:avLst/>
          </a:prstGeom>
          <a:noFill/>
          <a:ln>
            <a:noFill/>
          </a:ln>
          <a:effectLst>
            <a:outerShdw blurRad="57150" dist="19050" dir="5400000" algn="bl" rotWithShape="0">
              <a:srgbClr val="000000">
                <a:alpha val="50000"/>
              </a:srgbClr>
            </a:outerShdw>
          </a:effectLst>
        </p:spPr>
      </p:pic>
      <p:pic>
        <p:nvPicPr>
          <p:cNvPr id="75" name="Google Shape;75;p16">
            <a:extLst>
              <a:ext uri="{FF2B5EF4-FFF2-40B4-BE49-F238E27FC236}">
                <a16:creationId xmlns:a16="http://schemas.microsoft.com/office/drawing/2014/main" id="{E7097146-9047-117B-9BBA-FD240A9270D9}"/>
              </a:ext>
            </a:extLst>
          </p:cNvPr>
          <p:cNvPicPr preferRelativeResize="0"/>
          <p:nvPr/>
        </p:nvPicPr>
        <p:blipFill>
          <a:blip r:embed="rId5">
            <a:alphaModFix/>
          </a:blip>
          <a:stretch>
            <a:fillRect/>
          </a:stretch>
        </p:blipFill>
        <p:spPr>
          <a:xfrm rot="255413">
            <a:off x="7917560" y="2952371"/>
            <a:ext cx="2206772" cy="2096232"/>
          </a:xfrm>
          <a:prstGeom prst="rect">
            <a:avLst/>
          </a:prstGeom>
          <a:noFill/>
          <a:ln>
            <a:noFill/>
          </a:ln>
          <a:effectLst>
            <a:outerShdw blurRad="57150" dist="19050" dir="5400000" algn="bl" rotWithShape="0">
              <a:srgbClr val="000000">
                <a:alpha val="50000"/>
              </a:srgbClr>
            </a:outerShdw>
          </a:effectLst>
        </p:spPr>
      </p:pic>
      <p:pic>
        <p:nvPicPr>
          <p:cNvPr id="5" name="Graphic 4">
            <a:extLst>
              <a:ext uri="{FF2B5EF4-FFF2-40B4-BE49-F238E27FC236}">
                <a16:creationId xmlns:a16="http://schemas.microsoft.com/office/drawing/2014/main" id="{985D1473-68AC-CFA4-82A5-0E0D4C0D42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0152" y="5829499"/>
            <a:ext cx="2669888" cy="606207"/>
          </a:xfrm>
          <a:prstGeom prst="rect">
            <a:avLst/>
          </a:prstGeom>
        </p:spPr>
      </p:pic>
      <p:pic>
        <p:nvPicPr>
          <p:cNvPr id="6" name="Afbeelding 5">
            <a:extLst>
              <a:ext uri="{FF2B5EF4-FFF2-40B4-BE49-F238E27FC236}">
                <a16:creationId xmlns:a16="http://schemas.microsoft.com/office/drawing/2014/main" id="{F2F726D9-4A0D-B2D4-A09B-F60B0B5EE6B2}"/>
              </a:ext>
            </a:extLst>
          </p:cNvPr>
          <p:cNvPicPr>
            <a:picLocks noChangeAspect="1"/>
          </p:cNvPicPr>
          <p:nvPr/>
        </p:nvPicPr>
        <p:blipFill>
          <a:blip r:embed="rId8"/>
          <a:stretch>
            <a:fillRect/>
          </a:stretch>
        </p:blipFill>
        <p:spPr>
          <a:xfrm>
            <a:off x="7619736" y="5628319"/>
            <a:ext cx="1018456" cy="1008568"/>
          </a:xfrm>
          <a:prstGeom prst="rect">
            <a:avLst/>
          </a:prstGeom>
        </p:spPr>
      </p:pic>
      <p:sp>
        <p:nvSpPr>
          <p:cNvPr id="3" name="Afgeronde rechthoek 18">
            <a:extLst>
              <a:ext uri="{FF2B5EF4-FFF2-40B4-BE49-F238E27FC236}">
                <a16:creationId xmlns:a16="http://schemas.microsoft.com/office/drawing/2014/main" id="{673FBE87-A06D-1490-1A37-FD99E9C45BA8}"/>
              </a:ext>
            </a:extLst>
          </p:cNvPr>
          <p:cNvSpPr/>
          <p:nvPr/>
        </p:nvSpPr>
        <p:spPr>
          <a:xfrm rot="10800000" flipV="1">
            <a:off x="508463" y="360315"/>
            <a:ext cx="4195369" cy="880738"/>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Tweede ronde!</a:t>
            </a:r>
            <a:endParaRPr lang="nl-NL" b="1" dirty="0">
              <a:solidFill>
                <a:schemeClr val="tx1"/>
              </a:solidFill>
              <a:latin typeface="Nunito"/>
            </a:endParaRPr>
          </a:p>
        </p:txBody>
      </p:sp>
      <p:sp>
        <p:nvSpPr>
          <p:cNvPr id="4" name="Afgeronde rechthoek 17">
            <a:extLst>
              <a:ext uri="{FF2B5EF4-FFF2-40B4-BE49-F238E27FC236}">
                <a16:creationId xmlns:a16="http://schemas.microsoft.com/office/drawing/2014/main" id="{5656A2B1-E48D-E964-B0B7-33CB6761AB7E}"/>
              </a:ext>
            </a:extLst>
          </p:cNvPr>
          <p:cNvSpPr/>
          <p:nvPr/>
        </p:nvSpPr>
        <p:spPr>
          <a:xfrm rot="10800000" flipV="1">
            <a:off x="508463" y="1425916"/>
            <a:ext cx="5238886" cy="77021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Opnieuw ontwerpen</a:t>
            </a:r>
            <a:endParaRPr lang="en-US" sz="3600" b="1" dirty="0" err="1">
              <a:solidFill>
                <a:schemeClr val="tx1"/>
              </a:solidFill>
              <a:latin typeface="Nunito"/>
            </a:endParaRPr>
          </a:p>
        </p:txBody>
      </p:sp>
    </p:spTree>
    <p:extLst>
      <p:ext uri="{BB962C8B-B14F-4D97-AF65-F5344CB8AC3E}">
        <p14:creationId xmlns:p14="http://schemas.microsoft.com/office/powerpoint/2010/main" val="284882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Shape 91">
          <a:extLst>
            <a:ext uri="{FF2B5EF4-FFF2-40B4-BE49-F238E27FC236}">
              <a16:creationId xmlns:a16="http://schemas.microsoft.com/office/drawing/2014/main" id="{455ADFCB-8976-DCA9-C721-CC3292E186EE}"/>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351DDDFE-D64A-D8DC-96E3-F55DD53C2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0152" y="5829499"/>
            <a:ext cx="2669888" cy="606207"/>
          </a:xfrm>
          <a:prstGeom prst="rect">
            <a:avLst/>
          </a:prstGeom>
        </p:spPr>
      </p:pic>
      <p:pic>
        <p:nvPicPr>
          <p:cNvPr id="4" name="Afbeelding 3">
            <a:extLst>
              <a:ext uri="{FF2B5EF4-FFF2-40B4-BE49-F238E27FC236}">
                <a16:creationId xmlns:a16="http://schemas.microsoft.com/office/drawing/2014/main" id="{FF6C5F57-8495-F0E4-54C6-1FA0F17FA0FA}"/>
              </a:ext>
            </a:extLst>
          </p:cNvPr>
          <p:cNvPicPr>
            <a:picLocks noChangeAspect="1"/>
          </p:cNvPicPr>
          <p:nvPr/>
        </p:nvPicPr>
        <p:blipFill>
          <a:blip r:embed="rId5"/>
          <a:stretch>
            <a:fillRect/>
          </a:stretch>
        </p:blipFill>
        <p:spPr>
          <a:xfrm>
            <a:off x="7619736" y="5628319"/>
            <a:ext cx="1018456" cy="1008568"/>
          </a:xfrm>
          <a:prstGeom prst="rect">
            <a:avLst/>
          </a:prstGeom>
        </p:spPr>
      </p:pic>
      <p:pic>
        <p:nvPicPr>
          <p:cNvPr id="7" name="Afbeelding 6" descr="Afbeelding met persoon, overdekt, muur, kleding&#10;&#10;Automatisch gegenereerde beschrijving">
            <a:extLst>
              <a:ext uri="{FF2B5EF4-FFF2-40B4-BE49-F238E27FC236}">
                <a16:creationId xmlns:a16="http://schemas.microsoft.com/office/drawing/2014/main" id="{50045BAA-21C0-39D0-94D7-516D31E26BDD}"/>
              </a:ext>
            </a:extLst>
          </p:cNvPr>
          <p:cNvPicPr>
            <a:picLocks noChangeAspect="1"/>
          </p:cNvPicPr>
          <p:nvPr/>
        </p:nvPicPr>
        <p:blipFill>
          <a:blip r:embed="rId6"/>
          <a:stretch>
            <a:fillRect/>
          </a:stretch>
        </p:blipFill>
        <p:spPr>
          <a:xfrm rot="21420000">
            <a:off x="8540111" y="757573"/>
            <a:ext cx="1934517" cy="2902190"/>
          </a:xfrm>
          <a:prstGeom prst="rect">
            <a:avLst/>
          </a:prstGeom>
        </p:spPr>
      </p:pic>
      <p:pic>
        <p:nvPicPr>
          <p:cNvPr id="94" name="Google Shape;94;p18">
            <a:extLst>
              <a:ext uri="{FF2B5EF4-FFF2-40B4-BE49-F238E27FC236}">
                <a16:creationId xmlns:a16="http://schemas.microsoft.com/office/drawing/2014/main" id="{D678DC6C-B310-61E7-A72F-469BE2719F4D}"/>
              </a:ext>
            </a:extLst>
          </p:cNvPr>
          <p:cNvPicPr preferRelativeResize="0"/>
          <p:nvPr/>
        </p:nvPicPr>
        <p:blipFill rotWithShape="1">
          <a:blip r:embed="rId7">
            <a:alphaModFix/>
          </a:blip>
          <a:srcRect l="24773" t="5560" r="41762" b="13728"/>
          <a:stretch/>
        </p:blipFill>
        <p:spPr>
          <a:xfrm rot="238294">
            <a:off x="10283658" y="2100713"/>
            <a:ext cx="1376122" cy="2654066"/>
          </a:xfrm>
          <a:prstGeom prst="rect">
            <a:avLst/>
          </a:prstGeom>
          <a:noFill/>
          <a:ln>
            <a:noFill/>
          </a:ln>
        </p:spPr>
      </p:pic>
      <p:sp>
        <p:nvSpPr>
          <p:cNvPr id="5" name="Afgeronde rechthoek 18">
            <a:extLst>
              <a:ext uri="{FF2B5EF4-FFF2-40B4-BE49-F238E27FC236}">
                <a16:creationId xmlns:a16="http://schemas.microsoft.com/office/drawing/2014/main" id="{BB601F48-D1A3-77EC-777F-E6C27EF340F6}"/>
              </a:ext>
            </a:extLst>
          </p:cNvPr>
          <p:cNvSpPr/>
          <p:nvPr/>
        </p:nvSpPr>
        <p:spPr>
          <a:xfrm rot="10800000" flipV="1">
            <a:off x="508463" y="360315"/>
            <a:ext cx="4195369" cy="880738"/>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Nabespreking!</a:t>
            </a:r>
            <a:endParaRPr lang="nl-NL" b="1" dirty="0">
              <a:solidFill>
                <a:schemeClr val="tx1"/>
              </a:solidFill>
              <a:latin typeface="Nunito"/>
            </a:endParaRPr>
          </a:p>
        </p:txBody>
      </p:sp>
      <p:sp>
        <p:nvSpPr>
          <p:cNvPr id="8" name="Google Shape;93;p18">
            <a:extLst>
              <a:ext uri="{FF2B5EF4-FFF2-40B4-BE49-F238E27FC236}">
                <a16:creationId xmlns:a16="http://schemas.microsoft.com/office/drawing/2014/main" id="{BFDA2963-B5E1-A407-59DB-E146DA8B9B1C}"/>
              </a:ext>
            </a:extLst>
          </p:cNvPr>
          <p:cNvSpPr txBox="1">
            <a:spLocks/>
          </p:cNvSpPr>
          <p:nvPr/>
        </p:nvSpPr>
        <p:spPr>
          <a:xfrm>
            <a:off x="745510" y="1458603"/>
            <a:ext cx="7168728" cy="4778800"/>
          </a:xfrm>
          <a:prstGeom prst="rect">
            <a:avLst/>
          </a:prstGeom>
        </p:spPr>
        <p:txBody>
          <a:bodyPr spcFirstLastPara="1" vert="horz" wrap="square" lIns="0" tIns="17267"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165" indent="0">
              <a:lnSpc>
                <a:spcPct val="150000"/>
              </a:lnSpc>
              <a:spcBef>
                <a:spcPts val="0"/>
              </a:spcBef>
              <a:buFont typeface="Arial" panose="020B0604020202020204" pitchFamily="34" charset="0"/>
              <a:buNone/>
            </a:pPr>
            <a:endParaRPr lang="nl-NL" sz="1067" dirty="0">
              <a:solidFill>
                <a:schemeClr val="bg1"/>
              </a:solidFill>
              <a:latin typeface="Nunito" pitchFamily="2" charset="77"/>
            </a:endParaRPr>
          </a:p>
          <a:p>
            <a:pPr>
              <a:lnSpc>
                <a:spcPct val="150000"/>
              </a:lnSpc>
              <a:spcBef>
                <a:spcPts val="0"/>
              </a:spcBef>
              <a:buFont typeface="Arial"/>
              <a:buChar char="•"/>
            </a:pPr>
            <a:r>
              <a:rPr lang="nl-NL" dirty="0">
                <a:solidFill>
                  <a:schemeClr val="bg1"/>
                </a:solidFill>
                <a:latin typeface="Nunito"/>
              </a:rPr>
              <a:t>Hoe ging het ontwerpen?</a:t>
            </a:r>
          </a:p>
          <a:p>
            <a:pPr>
              <a:lnSpc>
                <a:spcPct val="150000"/>
              </a:lnSpc>
              <a:spcBef>
                <a:spcPts val="0"/>
              </a:spcBef>
              <a:buFont typeface="Arial"/>
              <a:buChar char="•"/>
            </a:pPr>
            <a:r>
              <a:rPr lang="nl-NL" dirty="0">
                <a:solidFill>
                  <a:schemeClr val="bg1"/>
                </a:solidFill>
                <a:latin typeface="Nunito"/>
              </a:rPr>
              <a:t>Hoe was het om het eerste ontwerp te moeten hergebruiken?</a:t>
            </a:r>
            <a:endParaRPr lang="en-US">
              <a:solidFill>
                <a:schemeClr val="bg1"/>
              </a:solidFill>
              <a:latin typeface="Nunito"/>
            </a:endParaRPr>
          </a:p>
          <a:p>
            <a:pPr>
              <a:lnSpc>
                <a:spcPct val="150000"/>
              </a:lnSpc>
              <a:spcBef>
                <a:spcPts val="0"/>
              </a:spcBef>
              <a:buFont typeface="Arial"/>
              <a:buChar char="•"/>
            </a:pPr>
            <a:r>
              <a:rPr lang="nl-NL" dirty="0">
                <a:solidFill>
                  <a:schemeClr val="bg1"/>
                </a:solidFill>
                <a:latin typeface="Nunito"/>
              </a:rPr>
              <a:t>Welk materiaal was (niet) goed te hergebruiken?</a:t>
            </a:r>
            <a:endParaRPr lang="en-US" dirty="0">
              <a:solidFill>
                <a:schemeClr val="bg1"/>
              </a:solidFill>
              <a:latin typeface="Nunito"/>
            </a:endParaRPr>
          </a:p>
          <a:p>
            <a:pPr>
              <a:lnSpc>
                <a:spcPct val="150000"/>
              </a:lnSpc>
              <a:spcBef>
                <a:spcPts val="0"/>
              </a:spcBef>
              <a:buFont typeface="Arial"/>
              <a:buChar char="•"/>
            </a:pPr>
            <a:r>
              <a:rPr lang="nl-NL" dirty="0">
                <a:solidFill>
                  <a:schemeClr val="bg1"/>
                </a:solidFill>
                <a:latin typeface="Nunito"/>
              </a:rPr>
              <a:t>Heb je ontdekt wat circulair ontwerpen is?</a:t>
            </a:r>
            <a:endParaRPr lang="nl-NL" dirty="0">
              <a:solidFill>
                <a:schemeClr val="bg1"/>
              </a:solidFill>
            </a:endParaRPr>
          </a:p>
          <a:p>
            <a:pPr marL="0" indent="0">
              <a:lnSpc>
                <a:spcPct val="150000"/>
              </a:lnSpc>
              <a:spcBef>
                <a:spcPts val="0"/>
              </a:spcBef>
              <a:buFont typeface="Arial" panose="020B0604020202020204" pitchFamily="34" charset="0"/>
              <a:buNone/>
            </a:pPr>
            <a:endParaRPr lang="nl-NL" sz="3600" dirty="0">
              <a:solidFill>
                <a:schemeClr val="bg1"/>
              </a:solidFill>
              <a:latin typeface="Nunito" pitchFamily="2" charset="77"/>
            </a:endParaRPr>
          </a:p>
        </p:txBody>
      </p:sp>
    </p:spTree>
    <p:extLst>
      <p:ext uri="{BB962C8B-B14F-4D97-AF65-F5344CB8AC3E}">
        <p14:creationId xmlns:p14="http://schemas.microsoft.com/office/powerpoint/2010/main" val="219813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DFEC"/>
        </a:solidFill>
        <a:effectLst/>
      </p:bgPr>
    </p:bg>
    <p:spTree>
      <p:nvGrpSpPr>
        <p:cNvPr id="1" name="">
          <a:extLst>
            <a:ext uri="{FF2B5EF4-FFF2-40B4-BE49-F238E27FC236}">
              <a16:creationId xmlns:a16="http://schemas.microsoft.com/office/drawing/2014/main" id="{5098A836-3A8F-68A2-FD36-F7AACBD647C4}"/>
            </a:ext>
          </a:extLst>
        </p:cNvPr>
        <p:cNvGrpSpPr/>
        <p:nvPr/>
      </p:nvGrpSpPr>
      <p:grpSpPr>
        <a:xfrm>
          <a:off x="0" y="0"/>
          <a:ext cx="0" cy="0"/>
          <a:chOff x="0" y="0"/>
          <a:chExt cx="0" cy="0"/>
        </a:xfrm>
      </p:grpSpPr>
      <p:sp>
        <p:nvSpPr>
          <p:cNvPr id="6" name="Afgeronde rechthoek 17">
            <a:extLst>
              <a:ext uri="{FF2B5EF4-FFF2-40B4-BE49-F238E27FC236}">
                <a16:creationId xmlns:a16="http://schemas.microsoft.com/office/drawing/2014/main" id="{B2D70CE0-9F91-87A7-BACD-AF68FE89DB82}"/>
              </a:ext>
            </a:extLst>
          </p:cNvPr>
          <p:cNvSpPr/>
          <p:nvPr/>
        </p:nvSpPr>
        <p:spPr>
          <a:xfrm rot="10800000" flipV="1">
            <a:off x="1253543" y="1648332"/>
            <a:ext cx="9687548" cy="3567112"/>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2800" b="1" dirty="0">
                <a:solidFill>
                  <a:srgbClr val="000000"/>
                </a:solidFill>
                <a:latin typeface="Nunito"/>
              </a:rPr>
              <a:t>Wat is circulair ontwerpen?</a:t>
            </a:r>
            <a:endParaRPr lang="en-US" sz="2800" dirty="0">
              <a:solidFill>
                <a:srgbClr val="000000"/>
              </a:solidFill>
              <a:latin typeface="Nunito"/>
            </a:endParaRPr>
          </a:p>
          <a:p>
            <a:r>
              <a:rPr lang="nl-NL" sz="2800" dirty="0">
                <a:solidFill>
                  <a:srgbClr val="000000"/>
                </a:solidFill>
                <a:latin typeface="Nunito"/>
              </a:rPr>
              <a:t>Circulair ontwerpen betekent een product zo ontwerpen dat je de grondstoffen altijd weer opnieuw kunt gebruiken. Afval bestaat dan niet meer. Het idee is dat de producten van nu, de grondstoffen zijn voor later. Het woord ‘circulair’ betekent kringloop. </a:t>
            </a:r>
          </a:p>
        </p:txBody>
      </p:sp>
      <p:pic>
        <p:nvPicPr>
          <p:cNvPr id="2" name="Graphic 1">
            <a:extLst>
              <a:ext uri="{FF2B5EF4-FFF2-40B4-BE49-F238E27FC236}">
                <a16:creationId xmlns:a16="http://schemas.microsoft.com/office/drawing/2014/main" id="{E8F0D7C0-EA60-4FD4-D31C-5F971C643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0152" y="5829499"/>
            <a:ext cx="2669888" cy="606207"/>
          </a:xfrm>
          <a:prstGeom prst="rect">
            <a:avLst/>
          </a:prstGeom>
        </p:spPr>
      </p:pic>
      <p:pic>
        <p:nvPicPr>
          <p:cNvPr id="3" name="Afbeelding 2">
            <a:extLst>
              <a:ext uri="{FF2B5EF4-FFF2-40B4-BE49-F238E27FC236}">
                <a16:creationId xmlns:a16="http://schemas.microsoft.com/office/drawing/2014/main" id="{7CC5A73D-C403-9C35-4825-5E2B4FCA06B7}"/>
              </a:ext>
            </a:extLst>
          </p:cNvPr>
          <p:cNvPicPr>
            <a:picLocks noChangeAspect="1"/>
          </p:cNvPicPr>
          <p:nvPr/>
        </p:nvPicPr>
        <p:blipFill>
          <a:blip r:embed="rId5"/>
          <a:stretch>
            <a:fillRect/>
          </a:stretch>
        </p:blipFill>
        <p:spPr>
          <a:xfrm>
            <a:off x="7619736" y="5628319"/>
            <a:ext cx="1018456" cy="1008568"/>
          </a:xfrm>
          <a:prstGeom prst="rect">
            <a:avLst/>
          </a:prstGeom>
        </p:spPr>
      </p:pic>
    </p:spTree>
    <p:extLst>
      <p:ext uri="{BB962C8B-B14F-4D97-AF65-F5344CB8AC3E}">
        <p14:creationId xmlns:p14="http://schemas.microsoft.com/office/powerpoint/2010/main" val="413362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a:extLst>
            <a:ext uri="{FF2B5EF4-FFF2-40B4-BE49-F238E27FC236}">
              <a16:creationId xmlns:a16="http://schemas.microsoft.com/office/drawing/2014/main" id="{EC25F726-FB52-AA4D-85C2-41DFB2979D42}"/>
            </a:ext>
          </a:extLst>
        </p:cNvPr>
        <p:cNvGrpSpPr/>
        <p:nvPr/>
      </p:nvGrpSpPr>
      <p:grpSpPr>
        <a:xfrm>
          <a:off x="0" y="0"/>
          <a:ext cx="0" cy="0"/>
          <a:chOff x="0" y="0"/>
          <a:chExt cx="0" cy="0"/>
        </a:xfrm>
      </p:grpSpPr>
      <p:sp>
        <p:nvSpPr>
          <p:cNvPr id="6" name="Afgeronde rechthoek 17">
            <a:extLst>
              <a:ext uri="{FF2B5EF4-FFF2-40B4-BE49-F238E27FC236}">
                <a16:creationId xmlns:a16="http://schemas.microsoft.com/office/drawing/2014/main" id="{D3C70417-13EF-6581-9C4C-85663B7C25C5}"/>
              </a:ext>
            </a:extLst>
          </p:cNvPr>
          <p:cNvSpPr/>
          <p:nvPr/>
        </p:nvSpPr>
        <p:spPr>
          <a:xfrm rot="10800000" flipV="1">
            <a:off x="610244" y="1321362"/>
            <a:ext cx="10971896" cy="40943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2400" b="1" dirty="0">
                <a:solidFill>
                  <a:srgbClr val="000000"/>
                </a:solidFill>
                <a:latin typeface="Nunito"/>
              </a:rPr>
              <a:t>Waarom is circulair ontwerpen belangrijk?</a:t>
            </a:r>
            <a:endParaRPr lang="en-US" sz="2400">
              <a:solidFill>
                <a:srgbClr val="000000"/>
              </a:solidFill>
              <a:latin typeface="Nunito"/>
            </a:endParaRPr>
          </a:p>
          <a:p>
            <a:pPr marL="457200" indent="-457200">
              <a:buFont typeface="Arial" panose="020B0604020202020204" pitchFamily="34" charset="0"/>
              <a:buChar char="•"/>
            </a:pPr>
            <a:r>
              <a:rPr lang="nl-NL" sz="2400" dirty="0">
                <a:solidFill>
                  <a:srgbClr val="000000"/>
                </a:solidFill>
                <a:latin typeface="Nunito"/>
              </a:rPr>
              <a:t>In veel afval zitten nog waardevolle grondstoffen.</a:t>
            </a:r>
          </a:p>
          <a:p>
            <a:pPr marL="457200" indent="-457200">
              <a:buFont typeface="Arial" panose="020B0604020202020204" pitchFamily="34" charset="0"/>
              <a:buChar char="•"/>
            </a:pPr>
            <a:r>
              <a:rPr lang="nl-NL" sz="2400" dirty="0">
                <a:solidFill>
                  <a:srgbClr val="000000"/>
                </a:solidFill>
                <a:latin typeface="Nunito"/>
              </a:rPr>
              <a:t>Grondstoffen kunnen opraken.</a:t>
            </a:r>
          </a:p>
          <a:p>
            <a:pPr marL="457200" indent="-457200">
              <a:buFont typeface="Arial" panose="020B0604020202020204" pitchFamily="34" charset="0"/>
              <a:buChar char="•"/>
            </a:pPr>
            <a:r>
              <a:rPr lang="nl-NL" sz="2400" dirty="0">
                <a:solidFill>
                  <a:srgbClr val="000000"/>
                </a:solidFill>
                <a:latin typeface="Nunito"/>
              </a:rPr>
              <a:t>Door grondstoffen te recyclen en her te gebruiken hebben we minder nieuwe grondstoffen nodig.</a:t>
            </a:r>
          </a:p>
          <a:p>
            <a:endParaRPr lang="nl-NL" sz="2400" dirty="0">
              <a:solidFill>
                <a:srgbClr val="000000"/>
              </a:solidFill>
              <a:latin typeface="Nunito"/>
            </a:endParaRPr>
          </a:p>
          <a:p>
            <a:r>
              <a:rPr lang="nl-NL" sz="2400" dirty="0">
                <a:solidFill>
                  <a:srgbClr val="000000"/>
                </a:solidFill>
                <a:latin typeface="Nunito"/>
              </a:rPr>
              <a:t>We moeten doorgaan met afval scheiden en recyclen. Maar nog meer effect heeft het om al bij het ontwerpen van een product na te denken over hoe het na gebruik opnieuw gebruikt kan worden!</a:t>
            </a:r>
          </a:p>
        </p:txBody>
      </p:sp>
      <p:pic>
        <p:nvPicPr>
          <p:cNvPr id="5" name="Graphic 4">
            <a:extLst>
              <a:ext uri="{FF2B5EF4-FFF2-40B4-BE49-F238E27FC236}">
                <a16:creationId xmlns:a16="http://schemas.microsoft.com/office/drawing/2014/main" id="{632E048E-B7C1-92B7-6365-0D47B6D3F7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0152" y="5829499"/>
            <a:ext cx="2669888" cy="606207"/>
          </a:xfrm>
          <a:prstGeom prst="rect">
            <a:avLst/>
          </a:prstGeom>
        </p:spPr>
      </p:pic>
      <p:pic>
        <p:nvPicPr>
          <p:cNvPr id="8" name="Afbeelding 7" descr="Afbeelding met Lettertype, symbool, logo, Graphics&#10;&#10;Door AI gegenereerde inhoud is mogelijk onjuist.">
            <a:extLst>
              <a:ext uri="{FF2B5EF4-FFF2-40B4-BE49-F238E27FC236}">
                <a16:creationId xmlns:a16="http://schemas.microsoft.com/office/drawing/2014/main" id="{B57E67EB-E921-C601-5A90-B54971E382A0}"/>
              </a:ext>
            </a:extLst>
          </p:cNvPr>
          <p:cNvPicPr>
            <a:picLocks noChangeAspect="1"/>
          </p:cNvPicPr>
          <p:nvPr/>
        </p:nvPicPr>
        <p:blipFill>
          <a:blip r:embed="rId5"/>
          <a:stretch>
            <a:fillRect/>
          </a:stretch>
        </p:blipFill>
        <p:spPr>
          <a:xfrm>
            <a:off x="7619736" y="5628319"/>
            <a:ext cx="1018456" cy="1008568"/>
          </a:xfrm>
          <a:prstGeom prst="rect">
            <a:avLst/>
          </a:prstGeom>
        </p:spPr>
      </p:pic>
    </p:spTree>
    <p:extLst>
      <p:ext uri="{BB962C8B-B14F-4D97-AF65-F5344CB8AC3E}">
        <p14:creationId xmlns:p14="http://schemas.microsoft.com/office/powerpoint/2010/main" val="97796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Shape 91">
          <a:extLst>
            <a:ext uri="{FF2B5EF4-FFF2-40B4-BE49-F238E27FC236}">
              <a16:creationId xmlns:a16="http://schemas.microsoft.com/office/drawing/2014/main" id="{A032231F-4F6B-0379-7FC4-85B08059D777}"/>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B3FC1EB1-5D4C-3BA9-62CD-D343A1FD6E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0152" y="5829499"/>
            <a:ext cx="2669888" cy="606207"/>
          </a:xfrm>
          <a:prstGeom prst="rect">
            <a:avLst/>
          </a:prstGeom>
        </p:spPr>
      </p:pic>
      <p:pic>
        <p:nvPicPr>
          <p:cNvPr id="4" name="Afbeelding 3">
            <a:extLst>
              <a:ext uri="{FF2B5EF4-FFF2-40B4-BE49-F238E27FC236}">
                <a16:creationId xmlns:a16="http://schemas.microsoft.com/office/drawing/2014/main" id="{80913395-91FD-8ED7-2F7E-177B99AF02FF}"/>
              </a:ext>
            </a:extLst>
          </p:cNvPr>
          <p:cNvPicPr>
            <a:picLocks noChangeAspect="1"/>
          </p:cNvPicPr>
          <p:nvPr/>
        </p:nvPicPr>
        <p:blipFill>
          <a:blip r:embed="rId5"/>
          <a:stretch>
            <a:fillRect/>
          </a:stretch>
        </p:blipFill>
        <p:spPr>
          <a:xfrm>
            <a:off x="7619736" y="5628319"/>
            <a:ext cx="1018456" cy="1008568"/>
          </a:xfrm>
          <a:prstGeom prst="rect">
            <a:avLst/>
          </a:prstGeom>
        </p:spPr>
      </p:pic>
      <p:sp>
        <p:nvSpPr>
          <p:cNvPr id="7" name="Afgeronde rechthoek 18">
            <a:extLst>
              <a:ext uri="{FF2B5EF4-FFF2-40B4-BE49-F238E27FC236}">
                <a16:creationId xmlns:a16="http://schemas.microsoft.com/office/drawing/2014/main" id="{E85D22D7-5E5A-08B6-C82D-D7C886FFD5D0}"/>
              </a:ext>
            </a:extLst>
          </p:cNvPr>
          <p:cNvSpPr/>
          <p:nvPr/>
        </p:nvSpPr>
        <p:spPr>
          <a:xfrm rot="10800000" flipV="1">
            <a:off x="508462" y="360315"/>
            <a:ext cx="9154826" cy="880738"/>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600" b="1" dirty="0">
                <a:solidFill>
                  <a:schemeClr val="tx1"/>
                </a:solidFill>
                <a:latin typeface="Nunito"/>
              </a:rPr>
              <a:t>Hoe </a:t>
            </a:r>
            <a:r>
              <a:rPr lang="en-GB" sz="3600" b="1" err="1">
                <a:solidFill>
                  <a:schemeClr val="tx1"/>
                </a:solidFill>
                <a:latin typeface="Nunito"/>
              </a:rPr>
              <a:t>kun</a:t>
            </a:r>
            <a:r>
              <a:rPr lang="en-GB" sz="3600" b="1" dirty="0">
                <a:solidFill>
                  <a:schemeClr val="tx1"/>
                </a:solidFill>
                <a:latin typeface="Nunito"/>
              </a:rPr>
              <a:t> je </a:t>
            </a:r>
            <a:r>
              <a:rPr lang="en-GB" sz="3600" b="1" err="1">
                <a:solidFill>
                  <a:schemeClr val="tx1"/>
                </a:solidFill>
                <a:latin typeface="Nunito"/>
              </a:rPr>
              <a:t>circulair</a:t>
            </a:r>
            <a:r>
              <a:rPr lang="en-GB" sz="3600" b="1" dirty="0">
                <a:solidFill>
                  <a:schemeClr val="tx1"/>
                </a:solidFill>
                <a:latin typeface="Nunito"/>
              </a:rPr>
              <a:t> </a:t>
            </a:r>
            <a:r>
              <a:rPr lang="en-GB" sz="3600" b="1" err="1">
                <a:solidFill>
                  <a:schemeClr val="tx1"/>
                </a:solidFill>
                <a:latin typeface="Nunito"/>
              </a:rPr>
              <a:t>ontwerpen</a:t>
            </a:r>
            <a:r>
              <a:rPr lang="en-GB" sz="3600" b="1" dirty="0">
                <a:solidFill>
                  <a:schemeClr val="tx1"/>
                </a:solidFill>
                <a:latin typeface="Nunito"/>
              </a:rPr>
              <a:t>?</a:t>
            </a:r>
            <a:r>
              <a:rPr lang="nl-NL" sz="3600" b="1" dirty="0">
                <a:solidFill>
                  <a:schemeClr val="tx1"/>
                </a:solidFill>
                <a:latin typeface="Nunito"/>
              </a:rPr>
              <a:t>!</a:t>
            </a:r>
          </a:p>
        </p:txBody>
      </p:sp>
      <p:sp>
        <p:nvSpPr>
          <p:cNvPr id="11" name="Google Shape;93;p18">
            <a:extLst>
              <a:ext uri="{FF2B5EF4-FFF2-40B4-BE49-F238E27FC236}">
                <a16:creationId xmlns:a16="http://schemas.microsoft.com/office/drawing/2014/main" id="{367CFB74-80AF-06EE-49BE-C607665F8DEB}"/>
              </a:ext>
            </a:extLst>
          </p:cNvPr>
          <p:cNvSpPr txBox="1">
            <a:spLocks/>
          </p:cNvSpPr>
          <p:nvPr/>
        </p:nvSpPr>
        <p:spPr>
          <a:xfrm>
            <a:off x="745510" y="1458603"/>
            <a:ext cx="7168728" cy="4778800"/>
          </a:xfrm>
          <a:prstGeom prst="rect">
            <a:avLst/>
          </a:prstGeom>
        </p:spPr>
        <p:txBody>
          <a:bodyPr spcFirstLastPara="1" vert="horz" wrap="square" lIns="0" tIns="17267"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nl-NL" sz="3200" b="1" dirty="0">
                <a:solidFill>
                  <a:schemeClr val="bg1"/>
                </a:solidFill>
                <a:latin typeface="Nunito"/>
              </a:rPr>
              <a:t>Stel jezelf de volgende vragen:</a:t>
            </a:r>
            <a:endParaRPr lang="en-US" sz="3200" dirty="0">
              <a:solidFill>
                <a:schemeClr val="bg1"/>
              </a:solidFill>
              <a:latin typeface="Nunito"/>
            </a:endParaRPr>
          </a:p>
          <a:p>
            <a:pPr marL="971550" lvl="1" indent="-285750">
              <a:lnSpc>
                <a:spcPct val="150000"/>
              </a:lnSpc>
              <a:spcBef>
                <a:spcPts val="0"/>
              </a:spcBef>
              <a:buFont typeface="Arial"/>
              <a:buChar char="•"/>
            </a:pPr>
            <a:r>
              <a:rPr lang="nl-NL" dirty="0">
                <a:solidFill>
                  <a:schemeClr val="bg1"/>
                </a:solidFill>
                <a:latin typeface="Nunito"/>
              </a:rPr>
              <a:t>Is het product wel écht nodig?</a:t>
            </a:r>
            <a:endParaRPr lang="en-US" dirty="0">
              <a:solidFill>
                <a:schemeClr val="bg1"/>
              </a:solidFill>
              <a:latin typeface="Nunito"/>
            </a:endParaRPr>
          </a:p>
          <a:p>
            <a:pPr marL="971550" lvl="1" indent="-285750">
              <a:lnSpc>
                <a:spcPct val="150000"/>
              </a:lnSpc>
              <a:spcBef>
                <a:spcPts val="0"/>
              </a:spcBef>
              <a:buFont typeface="Arial"/>
              <a:buChar char="•"/>
            </a:pPr>
            <a:r>
              <a:rPr lang="nl-NL" dirty="0">
                <a:solidFill>
                  <a:schemeClr val="bg1"/>
                </a:solidFill>
                <a:latin typeface="Nunito"/>
              </a:rPr>
              <a:t>Kun je het product lang en vaak gebruiken?</a:t>
            </a:r>
            <a:endParaRPr lang="en-US" dirty="0">
              <a:solidFill>
                <a:schemeClr val="bg1"/>
              </a:solidFill>
              <a:latin typeface="Nunito"/>
            </a:endParaRPr>
          </a:p>
          <a:p>
            <a:pPr marL="971550" lvl="1" indent="-285750">
              <a:lnSpc>
                <a:spcPct val="150000"/>
              </a:lnSpc>
              <a:spcBef>
                <a:spcPts val="0"/>
              </a:spcBef>
              <a:buFont typeface="Arial"/>
              <a:buChar char="•"/>
            </a:pPr>
            <a:r>
              <a:rPr lang="nl-NL" dirty="0">
                <a:solidFill>
                  <a:schemeClr val="bg1"/>
                </a:solidFill>
                <a:latin typeface="Nunito"/>
              </a:rPr>
              <a:t>Kun je het product makkelijk repareren?</a:t>
            </a:r>
            <a:endParaRPr lang="en-US" dirty="0">
              <a:solidFill>
                <a:schemeClr val="bg1"/>
              </a:solidFill>
              <a:latin typeface="Nunito"/>
            </a:endParaRPr>
          </a:p>
          <a:p>
            <a:pPr marL="971550" lvl="1" indent="-285750">
              <a:lnSpc>
                <a:spcPct val="150000"/>
              </a:lnSpc>
              <a:spcBef>
                <a:spcPts val="0"/>
              </a:spcBef>
              <a:buFont typeface="Arial"/>
              <a:buChar char="•"/>
            </a:pPr>
            <a:r>
              <a:rPr lang="nl-NL" dirty="0">
                <a:solidFill>
                  <a:schemeClr val="bg1"/>
                </a:solidFill>
                <a:latin typeface="Nunito"/>
              </a:rPr>
              <a:t>Kun je onderdelen opnieuw gebruiken?</a:t>
            </a:r>
            <a:endParaRPr lang="en-US" dirty="0">
              <a:solidFill>
                <a:schemeClr val="bg1"/>
              </a:solidFill>
              <a:latin typeface="Nunito"/>
            </a:endParaRPr>
          </a:p>
          <a:p>
            <a:pPr marL="0" indent="0">
              <a:lnSpc>
                <a:spcPct val="150000"/>
              </a:lnSpc>
              <a:spcBef>
                <a:spcPts val="0"/>
              </a:spcBef>
              <a:buNone/>
            </a:pPr>
            <a:endParaRPr lang="nl-NL" sz="3200" b="1" dirty="0">
              <a:solidFill>
                <a:schemeClr val="bg1"/>
              </a:solidFill>
              <a:latin typeface="Nunito"/>
            </a:endParaRPr>
          </a:p>
          <a:p>
            <a:pPr marL="0" indent="0">
              <a:lnSpc>
                <a:spcPct val="150000"/>
              </a:lnSpc>
              <a:spcBef>
                <a:spcPts val="0"/>
              </a:spcBef>
              <a:buNone/>
            </a:pPr>
            <a:r>
              <a:rPr lang="nl-NL" sz="3200" b="1" dirty="0">
                <a:solidFill>
                  <a:schemeClr val="bg1"/>
                </a:solidFill>
                <a:latin typeface="Nunito"/>
              </a:rPr>
              <a:t> </a:t>
            </a:r>
            <a:endParaRPr lang="en-US" sz="3200" dirty="0">
              <a:solidFill>
                <a:schemeClr val="bg1"/>
              </a:solidFill>
              <a:latin typeface="Nunito"/>
            </a:endParaRPr>
          </a:p>
          <a:p>
            <a:pPr marL="1828165" indent="0">
              <a:lnSpc>
                <a:spcPct val="150000"/>
              </a:lnSpc>
              <a:spcBef>
                <a:spcPts val="0"/>
              </a:spcBef>
              <a:buFont typeface="Arial" panose="020B0604020202020204" pitchFamily="34" charset="0"/>
              <a:buNone/>
            </a:pPr>
            <a:endParaRPr lang="nl-NL" sz="1050" dirty="0">
              <a:solidFill>
                <a:schemeClr val="bg1"/>
              </a:solidFill>
              <a:latin typeface="Nunito" pitchFamily="2" charset="77"/>
            </a:endParaRPr>
          </a:p>
        </p:txBody>
      </p:sp>
      <p:sp>
        <p:nvSpPr>
          <p:cNvPr id="16" name="Tekstvak 15">
            <a:extLst>
              <a:ext uri="{FF2B5EF4-FFF2-40B4-BE49-F238E27FC236}">
                <a16:creationId xmlns:a16="http://schemas.microsoft.com/office/drawing/2014/main" id="{AB2068E2-E1B5-7C34-2F90-31BB5BC7B07D}"/>
              </a:ext>
            </a:extLst>
          </p:cNvPr>
          <p:cNvSpPr txBox="1"/>
          <p:nvPr/>
        </p:nvSpPr>
        <p:spPr>
          <a:xfrm>
            <a:off x="634982" y="5317321"/>
            <a:ext cx="4793491" cy="459700"/>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100" b="1" dirty="0">
                <a:solidFill>
                  <a:schemeClr val="bg1"/>
                </a:solidFill>
                <a:latin typeface="Nunito"/>
              </a:rPr>
              <a:t>PS: denk aan de R-ladder! </a:t>
            </a:r>
          </a:p>
        </p:txBody>
      </p:sp>
    </p:spTree>
    <p:extLst>
      <p:ext uri="{BB962C8B-B14F-4D97-AF65-F5344CB8AC3E}">
        <p14:creationId xmlns:p14="http://schemas.microsoft.com/office/powerpoint/2010/main" val="180072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sp>
        <p:nvSpPr>
          <p:cNvPr id="28" name="Tekstvak 27">
            <a:extLst>
              <a:ext uri="{FF2B5EF4-FFF2-40B4-BE49-F238E27FC236}">
                <a16:creationId xmlns:a16="http://schemas.microsoft.com/office/drawing/2014/main" id="{A602671F-5765-A51F-DCF7-0AFA850B57B4}"/>
              </a:ext>
            </a:extLst>
          </p:cNvPr>
          <p:cNvSpPr txBox="1"/>
          <p:nvPr/>
        </p:nvSpPr>
        <p:spPr>
          <a:xfrm>
            <a:off x="865367" y="677849"/>
            <a:ext cx="10495722" cy="715089"/>
          </a:xfrm>
          <a:prstGeom prst="roundRect">
            <a:avLst/>
          </a:prstGeom>
          <a:solidFill>
            <a:schemeClr val="bg1"/>
          </a:solidFill>
          <a:ln>
            <a:noFill/>
          </a:ln>
        </p:spPr>
        <p:txBody>
          <a:bodyPr wrap="square" lIns="91440" tIns="45720" rIns="91440" bIns="45720" rtlCol="0" anchor="t">
            <a:spAutoFit/>
          </a:bodyPr>
          <a:lstStyle/>
          <a:p>
            <a:r>
              <a:rPr lang="nl-NL" sz="3600" b="1" dirty="0">
                <a:latin typeface="Nunito"/>
              </a:rPr>
              <a:t> Plusopdracht: </a:t>
            </a:r>
            <a:r>
              <a:rPr lang="nl-NL" sz="3600" dirty="0">
                <a:latin typeface="Nunito"/>
              </a:rPr>
              <a:t>jullie vuilnisbak onder de loep!</a:t>
            </a:r>
            <a:endParaRPr lang="nl-NL" sz="3600" dirty="0">
              <a:latin typeface="Nunito" pitchFamily="2" charset="77"/>
            </a:endParaRPr>
          </a:p>
        </p:txBody>
      </p:sp>
      <p:pic>
        <p:nvPicPr>
          <p:cNvPr id="30" name="Afbeelding 29">
            <a:extLst>
              <a:ext uri="{FF2B5EF4-FFF2-40B4-BE49-F238E27FC236}">
                <a16:creationId xmlns:a16="http://schemas.microsoft.com/office/drawing/2014/main" id="{4ED6FDBB-3342-6C4E-F7BF-8B313E4EEF2F}"/>
              </a:ext>
            </a:extLst>
          </p:cNvPr>
          <p:cNvPicPr>
            <a:picLocks noChangeAspect="1"/>
          </p:cNvPicPr>
          <p:nvPr/>
        </p:nvPicPr>
        <p:blipFill>
          <a:blip r:embed="rId3"/>
          <a:stretch>
            <a:fillRect/>
          </a:stretch>
        </p:blipFill>
        <p:spPr>
          <a:xfrm>
            <a:off x="10948643" y="5660530"/>
            <a:ext cx="946358" cy="937170"/>
          </a:xfrm>
          <a:prstGeom prst="rect">
            <a:avLst/>
          </a:prstGeom>
        </p:spPr>
      </p:pic>
      <p:pic>
        <p:nvPicPr>
          <p:cNvPr id="3" name="Afbeelding 2" descr="Afbeelding met symbool&#10;&#10;Door AI gegenereerde inhoud is mogelijk onjuist.">
            <a:extLst>
              <a:ext uri="{FF2B5EF4-FFF2-40B4-BE49-F238E27FC236}">
                <a16:creationId xmlns:a16="http://schemas.microsoft.com/office/drawing/2014/main" id="{D13BBF6C-B40C-D143-46F1-BE61E92452ED}"/>
              </a:ext>
            </a:extLst>
          </p:cNvPr>
          <p:cNvPicPr>
            <a:picLocks noChangeAspect="1"/>
          </p:cNvPicPr>
          <p:nvPr/>
        </p:nvPicPr>
        <p:blipFill>
          <a:blip r:embed="rId4"/>
          <a:stretch>
            <a:fillRect/>
          </a:stretch>
        </p:blipFill>
        <p:spPr>
          <a:xfrm>
            <a:off x="10780653" y="596016"/>
            <a:ext cx="808980" cy="808509"/>
          </a:xfrm>
          <a:prstGeom prst="rect">
            <a:avLst/>
          </a:prstGeom>
        </p:spPr>
      </p:pic>
      <p:sp>
        <p:nvSpPr>
          <p:cNvPr id="7" name="Afgeronde rechthoek 17">
            <a:extLst>
              <a:ext uri="{FF2B5EF4-FFF2-40B4-BE49-F238E27FC236}">
                <a16:creationId xmlns:a16="http://schemas.microsoft.com/office/drawing/2014/main" id="{C85445AC-5C80-61BC-C9BC-A11A9526B853}"/>
              </a:ext>
            </a:extLst>
          </p:cNvPr>
          <p:cNvSpPr/>
          <p:nvPr/>
        </p:nvSpPr>
        <p:spPr>
          <a:xfrm rot="10800000" flipV="1">
            <a:off x="6527432" y="1874863"/>
            <a:ext cx="5031383" cy="1892556"/>
          </a:xfrm>
          <a:prstGeom prst="roundRect">
            <a:avLst>
              <a:gd name="adj" fmla="val 35785"/>
            </a:avLst>
          </a:prstGeom>
          <a:solidFill>
            <a:srgbClr val="A6E1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2800" dirty="0">
                <a:solidFill>
                  <a:schemeClr val="tx1"/>
                </a:solidFill>
                <a:latin typeface="Nunito"/>
              </a:rPr>
              <a:t>Hoe zit het met de R-ladder voor jullie klassenafval? </a:t>
            </a:r>
          </a:p>
        </p:txBody>
      </p:sp>
      <p:pic>
        <p:nvPicPr>
          <p:cNvPr id="9" name="Afbeelding 8" descr="Afbeelding met clipart, Kinderkunst, illustratie, kunst&#10;&#10;Door AI gegenereerde inhoud is mogelijk onjuist.">
            <a:extLst>
              <a:ext uri="{FF2B5EF4-FFF2-40B4-BE49-F238E27FC236}">
                <a16:creationId xmlns:a16="http://schemas.microsoft.com/office/drawing/2014/main" id="{5DD4C669-E11E-B3CB-8FA1-F44EBFF45C83}"/>
              </a:ext>
            </a:extLst>
          </p:cNvPr>
          <p:cNvPicPr>
            <a:picLocks noChangeAspect="1"/>
          </p:cNvPicPr>
          <p:nvPr/>
        </p:nvPicPr>
        <p:blipFill>
          <a:blip r:embed="rId5"/>
          <a:stretch>
            <a:fillRect/>
          </a:stretch>
        </p:blipFill>
        <p:spPr>
          <a:xfrm rot="-360000">
            <a:off x="710203" y="2372561"/>
            <a:ext cx="2720223" cy="4086717"/>
          </a:xfrm>
          <a:prstGeom prst="rect">
            <a:avLst/>
          </a:prstGeom>
        </p:spPr>
      </p:pic>
      <p:pic>
        <p:nvPicPr>
          <p:cNvPr id="10" name="Afbeelding 9">
            <a:extLst>
              <a:ext uri="{FF2B5EF4-FFF2-40B4-BE49-F238E27FC236}">
                <a16:creationId xmlns:a16="http://schemas.microsoft.com/office/drawing/2014/main" id="{DCB84E04-3BD7-5B43-C274-141C5097A98F}"/>
              </a:ext>
            </a:extLst>
          </p:cNvPr>
          <p:cNvPicPr>
            <a:picLocks noChangeAspect="1"/>
          </p:cNvPicPr>
          <p:nvPr/>
        </p:nvPicPr>
        <p:blipFill>
          <a:blip r:embed="rId6"/>
          <a:stretch>
            <a:fillRect/>
          </a:stretch>
        </p:blipFill>
        <p:spPr>
          <a:xfrm>
            <a:off x="3127742" y="3254281"/>
            <a:ext cx="3271977" cy="3271977"/>
          </a:xfrm>
          <a:prstGeom prst="rect">
            <a:avLst/>
          </a:prstGeom>
        </p:spPr>
      </p:pic>
      <p:pic>
        <p:nvPicPr>
          <p:cNvPr id="2" name="Afbeelding 1" descr="Afbeelding met clipart, illustratie&#10;&#10;Door AI gegenereerde inhoud is mogelijk onjuist.">
            <a:extLst>
              <a:ext uri="{FF2B5EF4-FFF2-40B4-BE49-F238E27FC236}">
                <a16:creationId xmlns:a16="http://schemas.microsoft.com/office/drawing/2014/main" id="{BB622B90-5113-315C-8F89-AB17245241E3}"/>
              </a:ext>
            </a:extLst>
          </p:cNvPr>
          <p:cNvPicPr>
            <a:picLocks noChangeAspect="1"/>
          </p:cNvPicPr>
          <p:nvPr/>
        </p:nvPicPr>
        <p:blipFill>
          <a:blip r:embed="rId7"/>
          <a:stretch>
            <a:fillRect/>
          </a:stretch>
        </p:blipFill>
        <p:spPr>
          <a:xfrm>
            <a:off x="5530149" y="3253740"/>
            <a:ext cx="2282322" cy="3307080"/>
          </a:xfrm>
          <a:prstGeom prst="rect">
            <a:avLst/>
          </a:prstGeom>
        </p:spPr>
      </p:pic>
      <p:pic>
        <p:nvPicPr>
          <p:cNvPr id="4" name="Afbeelding 3" descr="Afbeelding met clipart, kunst, creativiteit, illustratie&#10;&#10;Door AI gegenereerde inhoud is mogelijk onjuist.">
            <a:extLst>
              <a:ext uri="{FF2B5EF4-FFF2-40B4-BE49-F238E27FC236}">
                <a16:creationId xmlns:a16="http://schemas.microsoft.com/office/drawing/2014/main" id="{B850DF81-34EC-E34A-AFD2-4BDEB458EB30}"/>
              </a:ext>
            </a:extLst>
          </p:cNvPr>
          <p:cNvPicPr>
            <a:picLocks noChangeAspect="1"/>
          </p:cNvPicPr>
          <p:nvPr/>
        </p:nvPicPr>
        <p:blipFill>
          <a:blip r:embed="rId8"/>
          <a:stretch>
            <a:fillRect/>
          </a:stretch>
        </p:blipFill>
        <p:spPr>
          <a:xfrm rot="21480000">
            <a:off x="5839102" y="4018309"/>
            <a:ext cx="670027" cy="683205"/>
          </a:xfrm>
          <a:prstGeom prst="rect">
            <a:avLst/>
          </a:prstGeom>
        </p:spPr>
      </p:pic>
      <p:pic>
        <p:nvPicPr>
          <p:cNvPr id="5" name="Afbeelding 4" descr="Afbeelding met accessoire, tas&#10;&#10;Door AI gegenereerde inhoud is mogelijk onjuist.">
            <a:extLst>
              <a:ext uri="{FF2B5EF4-FFF2-40B4-BE49-F238E27FC236}">
                <a16:creationId xmlns:a16="http://schemas.microsoft.com/office/drawing/2014/main" id="{FD93F6DA-145E-E2BA-2A96-945E310766E0}"/>
              </a:ext>
            </a:extLst>
          </p:cNvPr>
          <p:cNvPicPr>
            <a:picLocks noChangeAspect="1"/>
          </p:cNvPicPr>
          <p:nvPr/>
        </p:nvPicPr>
        <p:blipFill>
          <a:blip r:embed="rId9"/>
          <a:stretch>
            <a:fillRect/>
          </a:stretch>
        </p:blipFill>
        <p:spPr>
          <a:xfrm rot="960000">
            <a:off x="2640829" y="5145219"/>
            <a:ext cx="841085" cy="1323818"/>
          </a:xfrm>
          <a:prstGeom prst="rect">
            <a:avLst/>
          </a:prstGeom>
        </p:spPr>
      </p:pic>
      <p:pic>
        <p:nvPicPr>
          <p:cNvPr id="6" name="Afbeelding 5" descr="Afbeelding met konijn, tekening, illustratie&#10;&#10;Door AI gegenereerde inhoud is mogelijk onjuist.">
            <a:extLst>
              <a:ext uri="{FF2B5EF4-FFF2-40B4-BE49-F238E27FC236}">
                <a16:creationId xmlns:a16="http://schemas.microsoft.com/office/drawing/2014/main" id="{17FF34DD-45DA-7F32-A756-2AE1B406E952}"/>
              </a:ext>
            </a:extLst>
          </p:cNvPr>
          <p:cNvPicPr>
            <a:picLocks noChangeAspect="1"/>
          </p:cNvPicPr>
          <p:nvPr/>
        </p:nvPicPr>
        <p:blipFill>
          <a:blip r:embed="rId10"/>
          <a:stretch>
            <a:fillRect/>
          </a:stretch>
        </p:blipFill>
        <p:spPr>
          <a:xfrm rot="480000">
            <a:off x="4384265" y="2977771"/>
            <a:ext cx="860883" cy="1026763"/>
          </a:xfrm>
          <a:prstGeom prst="rect">
            <a:avLst/>
          </a:prstGeom>
        </p:spPr>
      </p:pic>
      <p:pic>
        <p:nvPicPr>
          <p:cNvPr id="8" name="Afbeelding 7" descr="Afbeelding met clipart, appel, creativiteit&#10;&#10;Door AI gegenereerde inhoud is mogelijk onjuist.">
            <a:extLst>
              <a:ext uri="{FF2B5EF4-FFF2-40B4-BE49-F238E27FC236}">
                <a16:creationId xmlns:a16="http://schemas.microsoft.com/office/drawing/2014/main" id="{68A24C23-6EA3-34D1-73ED-13F2632F3A2A}"/>
              </a:ext>
            </a:extLst>
          </p:cNvPr>
          <p:cNvPicPr>
            <a:picLocks noChangeAspect="1"/>
          </p:cNvPicPr>
          <p:nvPr/>
        </p:nvPicPr>
        <p:blipFill>
          <a:blip r:embed="rId11"/>
          <a:stretch>
            <a:fillRect/>
          </a:stretch>
        </p:blipFill>
        <p:spPr>
          <a:xfrm rot="780000">
            <a:off x="5390782" y="2892674"/>
            <a:ext cx="731566" cy="768458"/>
          </a:xfrm>
          <a:prstGeom prst="rect">
            <a:avLst/>
          </a:prstGeom>
        </p:spPr>
      </p:pic>
      <p:pic>
        <p:nvPicPr>
          <p:cNvPr id="11" name="Afbeelding 10">
            <a:extLst>
              <a:ext uri="{FF2B5EF4-FFF2-40B4-BE49-F238E27FC236}">
                <a16:creationId xmlns:a16="http://schemas.microsoft.com/office/drawing/2014/main" id="{2A993652-1812-ECA0-2591-EB5B628574BD}"/>
              </a:ext>
            </a:extLst>
          </p:cNvPr>
          <p:cNvPicPr>
            <a:picLocks noChangeAspect="1"/>
          </p:cNvPicPr>
          <p:nvPr/>
        </p:nvPicPr>
        <p:blipFill>
          <a:blip r:embed="rId12"/>
          <a:stretch>
            <a:fillRect/>
          </a:stretch>
        </p:blipFill>
        <p:spPr>
          <a:xfrm rot="-1020000">
            <a:off x="392989" y="4174856"/>
            <a:ext cx="946494" cy="1427136"/>
          </a:xfrm>
          <a:prstGeom prst="rect">
            <a:avLst/>
          </a:prstGeom>
        </p:spPr>
      </p:pic>
    </p:spTree>
    <p:extLst>
      <p:ext uri="{BB962C8B-B14F-4D97-AF65-F5344CB8AC3E}">
        <p14:creationId xmlns:p14="http://schemas.microsoft.com/office/powerpoint/2010/main" val="141737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pic>
        <p:nvPicPr>
          <p:cNvPr id="3" name="Onlinemedia 2" title="Circulariteit duurzaam materiaalgebruik">
            <a:hlinkClick r:id="" action="ppaction://noaction"/>
            <a:extLst>
              <a:ext uri="{FF2B5EF4-FFF2-40B4-BE49-F238E27FC236}">
                <a16:creationId xmlns:a16="http://schemas.microsoft.com/office/drawing/2014/main" id="{D1C05F27-E29A-1E53-FADE-C1D73FA2AD45}"/>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2508955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a:extLst>
            <a:ext uri="{FF2B5EF4-FFF2-40B4-BE49-F238E27FC236}">
              <a16:creationId xmlns:a16="http://schemas.microsoft.com/office/drawing/2014/main" id="{AE3DC093-411A-E863-F9FD-4E23B474A621}"/>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FF5AEA23-DC26-B54D-48C9-3F137C040B3F}"/>
              </a:ext>
            </a:extLst>
          </p:cNvPr>
          <p:cNvSpPr txBox="1"/>
          <p:nvPr/>
        </p:nvSpPr>
        <p:spPr>
          <a:xfrm>
            <a:off x="4347853" y="1806783"/>
            <a:ext cx="7116762" cy="3507343"/>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endParaRPr lang="en-US" sz="2000" dirty="0">
              <a:latin typeface="Nunito"/>
            </a:endParaRPr>
          </a:p>
          <a:p>
            <a:endParaRPr lang="nl-NL" sz="2000" dirty="0">
              <a:latin typeface="Nunito"/>
            </a:endParaRPr>
          </a:p>
          <a:p>
            <a:pPr marL="342900" indent="-342900">
              <a:buFont typeface="Arial,Sans-Serif"/>
              <a:buChar char="•"/>
            </a:pPr>
            <a:r>
              <a:rPr lang="nl-NL" sz="2000" dirty="0">
                <a:latin typeface="Nunito"/>
              </a:rPr>
              <a:t>…kun je uitleggen wat circulair betekent.</a:t>
            </a:r>
            <a:endParaRPr lang="en-US" sz="2000" dirty="0">
              <a:latin typeface="Nunito"/>
            </a:endParaRPr>
          </a:p>
          <a:p>
            <a:pPr marL="342900" indent="-342900">
              <a:buFont typeface="Arial,Sans-Serif"/>
              <a:buChar char="•"/>
            </a:pPr>
            <a:r>
              <a:rPr lang="nl-NL" sz="2000" dirty="0">
                <a:latin typeface="Nunito"/>
              </a:rPr>
              <a:t>…kun je verschillende strategieën benoemen om tot een circulaire economie te komen.</a:t>
            </a:r>
            <a:endParaRPr lang="en-US" sz="2000" dirty="0">
              <a:latin typeface="Nunito"/>
            </a:endParaRPr>
          </a:p>
          <a:p>
            <a:pPr marL="342900" indent="-342900">
              <a:buFont typeface="Arial,Sans-Serif"/>
              <a:buChar char="•"/>
            </a:pPr>
            <a:r>
              <a:rPr lang="nl-NL" sz="2000" dirty="0">
                <a:latin typeface="Nunito"/>
              </a:rPr>
              <a:t>…ben je je bewust van de levensduur van producten en kun je aangeven hoe producten langer mee kunnen gaan.</a:t>
            </a:r>
            <a:endParaRPr lang="en-US" sz="2000" dirty="0">
              <a:latin typeface="Nunito"/>
            </a:endParaRPr>
          </a:p>
          <a:p>
            <a:pPr marL="342900" indent="-342900">
              <a:buFont typeface="Arial,Sans-Serif"/>
              <a:buChar char="•"/>
            </a:pPr>
            <a:r>
              <a:rPr lang="nl-NL" sz="2000" dirty="0">
                <a:latin typeface="Nunito"/>
              </a:rPr>
              <a:t>…ben je je bewust van circulaire keuzes die gemaakt kunnen worden bij het ontwerpen van een product.</a:t>
            </a:r>
            <a:endParaRPr lang="en-US" sz="2000" dirty="0">
              <a:latin typeface="Nunito"/>
            </a:endParaRP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C71B12B7-6935-DD15-546B-B1C4B0798F9B}"/>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B58E8F9C-2AE2-0944-F49E-F5739A349B28}"/>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4022120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DFEC"/>
        </a:solidFill>
        <a:effectLst/>
      </p:bgPr>
    </p:bg>
    <p:spTree>
      <p:nvGrpSpPr>
        <p:cNvPr id="1" name="">
          <a:extLst>
            <a:ext uri="{FF2B5EF4-FFF2-40B4-BE49-F238E27FC236}">
              <a16:creationId xmlns:a16="http://schemas.microsoft.com/office/drawing/2014/main" id="{34F8E347-988A-E554-37E9-E4298308FD58}"/>
            </a:ext>
          </a:extLst>
        </p:cNvPr>
        <p:cNvGrpSpPr/>
        <p:nvPr/>
      </p:nvGrpSpPr>
      <p:grpSpPr>
        <a:xfrm>
          <a:off x="0" y="0"/>
          <a:ext cx="0" cy="0"/>
          <a:chOff x="0" y="0"/>
          <a:chExt cx="0" cy="0"/>
        </a:xfrm>
      </p:grpSpPr>
      <p:pic>
        <p:nvPicPr>
          <p:cNvPr id="3" name="Afbeelding 2" descr="Afbeelding met symbool&#10;&#10;Door AI gegenereerde inhoud is mogelijk onjuist.">
            <a:extLst>
              <a:ext uri="{FF2B5EF4-FFF2-40B4-BE49-F238E27FC236}">
                <a16:creationId xmlns:a16="http://schemas.microsoft.com/office/drawing/2014/main" id="{5C9017EB-5E6D-CAF9-ABBF-F288073412B8}"/>
              </a:ext>
            </a:extLst>
          </p:cNvPr>
          <p:cNvPicPr>
            <a:picLocks noChangeAspect="1"/>
          </p:cNvPicPr>
          <p:nvPr/>
        </p:nvPicPr>
        <p:blipFill>
          <a:blip r:embed="rId3"/>
          <a:stretch>
            <a:fillRect/>
          </a:stretch>
        </p:blipFill>
        <p:spPr>
          <a:xfrm>
            <a:off x="4331292" y="249313"/>
            <a:ext cx="808980" cy="808509"/>
          </a:xfrm>
          <a:prstGeom prst="rect">
            <a:avLst/>
          </a:prstGeom>
        </p:spPr>
      </p:pic>
      <p:sp>
        <p:nvSpPr>
          <p:cNvPr id="2" name="Tekstvak 1">
            <a:extLst>
              <a:ext uri="{FF2B5EF4-FFF2-40B4-BE49-F238E27FC236}">
                <a16:creationId xmlns:a16="http://schemas.microsoft.com/office/drawing/2014/main" id="{CBE55F7F-F20A-1030-A5C8-D87847C4FBEC}"/>
              </a:ext>
            </a:extLst>
          </p:cNvPr>
          <p:cNvSpPr txBox="1"/>
          <p:nvPr/>
        </p:nvSpPr>
        <p:spPr>
          <a:xfrm>
            <a:off x="310335" y="1215525"/>
            <a:ext cx="9204398" cy="2145268"/>
          </a:xfrm>
          <a:prstGeom prst="roundRect">
            <a:avLst/>
          </a:prstGeom>
          <a:solidFill>
            <a:schemeClr val="bg1"/>
          </a:solidFill>
          <a:ln>
            <a:noFill/>
          </a:ln>
        </p:spPr>
        <p:txBody>
          <a:bodyPr wrap="square" lIns="91440" tIns="45720" rIns="91440" bIns="45720" rtlCol="0" anchor="t">
            <a:spAutoFit/>
          </a:bodyPr>
          <a:lstStyle/>
          <a:p>
            <a:r>
              <a:rPr lang="nl-NL" sz="3600" b="1" dirty="0">
                <a:latin typeface="Nunito"/>
              </a:rPr>
              <a:t>Doe de klassenchallenge! </a:t>
            </a:r>
            <a:endParaRPr lang="nl-NL" sz="3600" dirty="0">
              <a:latin typeface="Nunito" pitchFamily="2" charset="77"/>
            </a:endParaRPr>
          </a:p>
          <a:p>
            <a:endParaRPr lang="nl-NL" sz="2800" dirty="0">
              <a:latin typeface="Nunito"/>
            </a:endParaRPr>
          </a:p>
          <a:p>
            <a:r>
              <a:rPr lang="nl-NL" sz="2800" dirty="0">
                <a:latin typeface="Nunito"/>
              </a:rPr>
              <a:t>En ontdek hoe jullie de ecologische voetafdruk van de klas kunnen verkleinen</a:t>
            </a:r>
            <a:endParaRPr lang="nl-NL" sz="3600">
              <a:latin typeface="Nunito" pitchFamily="2" charset="77"/>
            </a:endParaRPr>
          </a:p>
        </p:txBody>
      </p:sp>
      <p:sp>
        <p:nvSpPr>
          <p:cNvPr id="6" name="Tekstvak 5">
            <a:extLst>
              <a:ext uri="{FF2B5EF4-FFF2-40B4-BE49-F238E27FC236}">
                <a16:creationId xmlns:a16="http://schemas.microsoft.com/office/drawing/2014/main" id="{3429C0B5-3026-C78F-2424-AD7F29FA992C}"/>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PS: ECHT impact maken?</a:t>
            </a:r>
            <a:endParaRPr lang="nl-NL" dirty="0">
              <a:solidFill>
                <a:schemeClr val="bg1"/>
              </a:solidFill>
            </a:endParaRPr>
          </a:p>
        </p:txBody>
      </p:sp>
      <p:pic>
        <p:nvPicPr>
          <p:cNvPr id="11" name="Afbeelding 10" descr="Afbeelding met Container, clipart, illustratie, container&#10;&#10;Door AI gegenereerde inhoud is mogelijk onjuist.">
            <a:extLst>
              <a:ext uri="{FF2B5EF4-FFF2-40B4-BE49-F238E27FC236}">
                <a16:creationId xmlns:a16="http://schemas.microsoft.com/office/drawing/2014/main" id="{C2C64A75-7B34-C1D3-EE67-796274DA2671}"/>
              </a:ext>
            </a:extLst>
          </p:cNvPr>
          <p:cNvPicPr>
            <a:picLocks noChangeAspect="1"/>
          </p:cNvPicPr>
          <p:nvPr/>
        </p:nvPicPr>
        <p:blipFill>
          <a:blip r:embed="rId4"/>
          <a:stretch>
            <a:fillRect/>
          </a:stretch>
        </p:blipFill>
        <p:spPr>
          <a:xfrm>
            <a:off x="8626293" y="1178387"/>
            <a:ext cx="3259420" cy="5953933"/>
          </a:xfrm>
          <a:prstGeom prst="rect">
            <a:avLst/>
          </a:prstGeom>
        </p:spPr>
      </p:pic>
      <p:pic>
        <p:nvPicPr>
          <p:cNvPr id="12" name="Afbeelding 11" descr="Afbeelding met kaart, cirkel, Aarde&#10;&#10;Door AI gegenereerde inhoud is mogelijk onjuist.">
            <a:extLst>
              <a:ext uri="{FF2B5EF4-FFF2-40B4-BE49-F238E27FC236}">
                <a16:creationId xmlns:a16="http://schemas.microsoft.com/office/drawing/2014/main" id="{DBBFA13A-5E9B-5149-2F38-1892E7E85541}"/>
              </a:ext>
            </a:extLst>
          </p:cNvPr>
          <p:cNvPicPr>
            <a:picLocks noChangeAspect="1"/>
          </p:cNvPicPr>
          <p:nvPr/>
        </p:nvPicPr>
        <p:blipFill>
          <a:blip r:embed="rId5"/>
          <a:stretch>
            <a:fillRect/>
          </a:stretch>
        </p:blipFill>
        <p:spPr>
          <a:xfrm>
            <a:off x="3571843" y="4157163"/>
            <a:ext cx="3735608" cy="3664574"/>
          </a:xfrm>
          <a:prstGeom prst="rect">
            <a:avLst/>
          </a:prstGeom>
        </p:spPr>
      </p:pic>
      <p:pic>
        <p:nvPicPr>
          <p:cNvPr id="5" name="Afbeelding 4" descr="Afbeelding met clipart, kunst, creativiteit, illustratie&#10;&#10;Door AI gegenereerde inhoud is mogelijk onjuist.">
            <a:extLst>
              <a:ext uri="{FF2B5EF4-FFF2-40B4-BE49-F238E27FC236}">
                <a16:creationId xmlns:a16="http://schemas.microsoft.com/office/drawing/2014/main" id="{FD9C4C38-A197-E586-545D-F7B57D55682A}"/>
              </a:ext>
            </a:extLst>
          </p:cNvPr>
          <p:cNvPicPr>
            <a:picLocks noChangeAspect="1"/>
          </p:cNvPicPr>
          <p:nvPr/>
        </p:nvPicPr>
        <p:blipFill>
          <a:blip r:embed="rId6"/>
          <a:stretch>
            <a:fillRect/>
          </a:stretch>
        </p:blipFill>
        <p:spPr>
          <a:xfrm rot="1440000">
            <a:off x="10785644" y="2397445"/>
            <a:ext cx="670027" cy="683205"/>
          </a:xfrm>
          <a:prstGeom prst="rect">
            <a:avLst/>
          </a:prstGeom>
        </p:spPr>
      </p:pic>
      <p:pic>
        <p:nvPicPr>
          <p:cNvPr id="8" name="Afbeelding 7" descr="Afbeelding met konijn, tekening, illustratie&#10;&#10;Door AI gegenereerde inhoud is mogelijk onjuist.">
            <a:extLst>
              <a:ext uri="{FF2B5EF4-FFF2-40B4-BE49-F238E27FC236}">
                <a16:creationId xmlns:a16="http://schemas.microsoft.com/office/drawing/2014/main" id="{8184BA72-C499-67BE-E9DC-D335A31577A0}"/>
              </a:ext>
            </a:extLst>
          </p:cNvPr>
          <p:cNvPicPr>
            <a:picLocks noChangeAspect="1"/>
          </p:cNvPicPr>
          <p:nvPr/>
        </p:nvPicPr>
        <p:blipFill>
          <a:blip r:embed="rId7"/>
          <a:stretch>
            <a:fillRect/>
          </a:stretch>
        </p:blipFill>
        <p:spPr>
          <a:xfrm rot="480000">
            <a:off x="5165638" y="3242534"/>
            <a:ext cx="860883" cy="1026763"/>
          </a:xfrm>
          <a:prstGeom prst="rect">
            <a:avLst/>
          </a:prstGeom>
        </p:spPr>
      </p:pic>
    </p:spTree>
    <p:extLst>
      <p:ext uri="{BB962C8B-B14F-4D97-AF65-F5344CB8AC3E}">
        <p14:creationId xmlns:p14="http://schemas.microsoft.com/office/powerpoint/2010/main" val="165264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pic>
        <p:nvPicPr>
          <p:cNvPr id="3" name="Afbeelding 2" descr="Afbeelding met Graphics, grafische vormgeving, geel, patroon&#10;&#10;Door AI gegenereerde inhoud is mogelijk onjuist.">
            <a:extLst>
              <a:ext uri="{FF2B5EF4-FFF2-40B4-BE49-F238E27FC236}">
                <a16:creationId xmlns:a16="http://schemas.microsoft.com/office/drawing/2014/main" id="{593E2A60-CD6F-F798-255E-5A03E071C517}"/>
              </a:ext>
            </a:extLst>
          </p:cNvPr>
          <p:cNvPicPr>
            <a:picLocks noChangeAspect="1"/>
          </p:cNvPicPr>
          <p:nvPr/>
        </p:nvPicPr>
        <p:blipFill>
          <a:blip r:embed="rId2"/>
          <a:srcRect l="1043" t="2887" b="3929"/>
          <a:stretch>
            <a:fillRect/>
          </a:stretch>
        </p:blipFill>
        <p:spPr>
          <a:xfrm>
            <a:off x="0" y="0"/>
            <a:ext cx="12192000" cy="6858000"/>
          </a:xfrm>
          <a:prstGeom prst="rect">
            <a:avLst/>
          </a:prstGeom>
        </p:spPr>
      </p:pic>
      <p:sp>
        <p:nvSpPr>
          <p:cNvPr id="4" name="Afgeronde rechthoek 17">
            <a:extLst>
              <a:ext uri="{FF2B5EF4-FFF2-40B4-BE49-F238E27FC236}">
                <a16:creationId xmlns:a16="http://schemas.microsoft.com/office/drawing/2014/main" id="{C45F8B5E-0A42-83F3-6316-D70C356825F6}"/>
              </a:ext>
            </a:extLst>
          </p:cNvPr>
          <p:cNvSpPr/>
          <p:nvPr/>
        </p:nvSpPr>
        <p:spPr>
          <a:xfrm rot="10800000" flipV="1">
            <a:off x="3346907" y="3829923"/>
            <a:ext cx="5640736" cy="1020049"/>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6" name="Tekstvak 3">
            <a:extLst>
              <a:ext uri="{FF2B5EF4-FFF2-40B4-BE49-F238E27FC236}">
                <a16:creationId xmlns:a16="http://schemas.microsoft.com/office/drawing/2014/main" id="{51CE5D7D-D162-73E9-FC12-B2488A7FA913}"/>
              </a:ext>
            </a:extLst>
          </p:cNvPr>
          <p:cNvSpPr txBox="1"/>
          <p:nvPr/>
        </p:nvSpPr>
        <p:spPr>
          <a:xfrm>
            <a:off x="3916798" y="4016781"/>
            <a:ext cx="4205577" cy="646331"/>
          </a:xfrm>
          <a:prstGeom prst="rect">
            <a:avLst/>
          </a:prstGeom>
          <a:noFill/>
        </p:spPr>
        <p:txBody>
          <a:bodyPr wrap="square" lIns="91440" tIns="45720" rIns="91440" bIns="45720" rtlCol="0" anchor="t">
            <a:spAutoFit/>
          </a:bodyPr>
          <a:lstStyle/>
          <a:p>
            <a:r>
              <a:rPr lang="nl-NL" sz="3600" b="1" dirty="0">
                <a:latin typeface="Nunito"/>
              </a:rPr>
              <a:t>Tot volgende keer!</a:t>
            </a:r>
            <a:endParaRPr lang="nl-NL" sz="3600" b="1" dirty="0">
              <a:latin typeface="Nunito" pitchFamily="2" charset="77"/>
            </a:endParaRPr>
          </a:p>
        </p:txBody>
      </p:sp>
    </p:spTree>
    <p:extLst>
      <p:ext uri="{BB962C8B-B14F-4D97-AF65-F5344CB8AC3E}">
        <p14:creationId xmlns:p14="http://schemas.microsoft.com/office/powerpoint/2010/main" val="3305001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0" name="Rechthoek 9">
            <a:extLst>
              <a:ext uri="{FF2B5EF4-FFF2-40B4-BE49-F238E27FC236}">
                <a16:creationId xmlns:a16="http://schemas.microsoft.com/office/drawing/2014/main" id="{3302D721-90DF-1D1C-CB08-97049A403323}"/>
              </a:ext>
            </a:extLst>
          </p:cNvPr>
          <p:cNvSpPr>
            <a:spLocks noGrp="1" noRot="1" noMove="1" noResize="1" noEditPoints="1" noAdjustHandles="1" noChangeArrowheads="1" noChangeShapeType="1"/>
          </p:cNvSpPr>
          <p:nvPr/>
        </p:nvSpPr>
        <p:spPr>
          <a:xfrm>
            <a:off x="0" y="0"/>
            <a:ext cx="12192000" cy="6858000"/>
          </a:xfrm>
          <a:prstGeom prst="rect">
            <a:avLst/>
          </a:prstGeom>
          <a:solidFill>
            <a:srgbClr val="F2D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2" name="Afbeelding 11">
            <a:extLst>
              <a:ext uri="{FF2B5EF4-FFF2-40B4-BE49-F238E27FC236}">
                <a16:creationId xmlns:a16="http://schemas.microsoft.com/office/drawing/2014/main" id="{D7D295D7-6065-0C66-3B29-622D85EA8664}"/>
              </a:ext>
            </a:extLst>
          </p:cNvPr>
          <p:cNvPicPr>
            <a:picLocks noChangeAspect="1"/>
          </p:cNvPicPr>
          <p:nvPr/>
        </p:nvPicPr>
        <p:blipFill>
          <a:blip r:embed="rId3"/>
          <a:stretch>
            <a:fillRect/>
          </a:stretch>
        </p:blipFill>
        <p:spPr>
          <a:xfrm>
            <a:off x="9883956" y="670365"/>
            <a:ext cx="1463129" cy="1448924"/>
          </a:xfrm>
          <a:prstGeom prst="rect">
            <a:avLst/>
          </a:prstGeom>
        </p:spPr>
      </p:pic>
      <p:sp>
        <p:nvSpPr>
          <p:cNvPr id="159" name="Google Shape;159;p26"/>
          <p:cNvSpPr txBox="1"/>
          <p:nvPr/>
        </p:nvSpPr>
        <p:spPr>
          <a:xfrm>
            <a:off x="972008" y="670365"/>
            <a:ext cx="6810000" cy="1702670"/>
          </a:xfrm>
          <a:prstGeom prst="rect">
            <a:avLst/>
          </a:prstGeom>
          <a:noFill/>
          <a:ln>
            <a:noFill/>
          </a:ln>
        </p:spPr>
        <p:txBody>
          <a:bodyPr spcFirstLastPara="1" wrap="square" lIns="121900" tIns="121900" rIns="121900" bIns="121900" anchor="t" anchorCtr="0">
            <a:spAutoFit/>
          </a:bodyPr>
          <a:lstStyle/>
          <a:p>
            <a:r>
              <a:rPr lang="en-GB" sz="2133" dirty="0">
                <a:latin typeface="Nunito" pitchFamily="2" charset="0"/>
                <a:ea typeface="Calibri"/>
                <a:cs typeface="Calibri"/>
                <a:sym typeface="Calibri"/>
              </a:rPr>
              <a:t>De </a:t>
            </a:r>
            <a:r>
              <a:rPr lang="en-GB" sz="2133" dirty="0" err="1">
                <a:latin typeface="Nunito" pitchFamily="2" charset="0"/>
                <a:ea typeface="Calibri"/>
                <a:cs typeface="Calibri"/>
                <a:sym typeface="Calibri"/>
              </a:rPr>
              <a:t>ontwerpactiviteit</a:t>
            </a:r>
            <a:r>
              <a:rPr lang="en-GB" sz="2133" dirty="0">
                <a:latin typeface="Nunito" pitchFamily="2" charset="0"/>
                <a:ea typeface="Calibri"/>
                <a:cs typeface="Calibri"/>
                <a:sym typeface="Calibri"/>
              </a:rPr>
              <a:t> is </a:t>
            </a:r>
            <a:r>
              <a:rPr lang="en-GB" sz="2133" dirty="0" err="1">
                <a:latin typeface="Nunito" pitchFamily="2" charset="0"/>
                <a:ea typeface="Calibri"/>
                <a:cs typeface="Calibri"/>
                <a:sym typeface="Calibri"/>
              </a:rPr>
              <a:t>ontwikkeld</a:t>
            </a:r>
            <a:r>
              <a:rPr lang="en-GB" sz="2133" dirty="0">
                <a:latin typeface="Nunito" pitchFamily="2" charset="0"/>
                <a:ea typeface="Calibri"/>
                <a:cs typeface="Calibri"/>
                <a:sym typeface="Calibri"/>
              </a:rPr>
              <a:t> door</a:t>
            </a:r>
            <a:endParaRPr sz="2133" dirty="0">
              <a:latin typeface="Nunito" pitchFamily="2" charset="0"/>
              <a:ea typeface="Calibri"/>
              <a:cs typeface="Calibri"/>
              <a:sym typeface="Calibri"/>
            </a:endParaRPr>
          </a:p>
          <a:p>
            <a:r>
              <a:rPr lang="en-GB" sz="2133" b="1" dirty="0" err="1">
                <a:latin typeface="Nunito" pitchFamily="2" charset="0"/>
                <a:ea typeface="Calibri"/>
                <a:cs typeface="Calibri"/>
                <a:sym typeface="Calibri"/>
              </a:rPr>
              <a:t>www.ontwerpenindeklas.nl</a:t>
            </a:r>
            <a:r>
              <a:rPr lang="en-GB" sz="2133" b="1" dirty="0">
                <a:latin typeface="Nunito" pitchFamily="2" charset="0"/>
                <a:ea typeface="Calibri"/>
                <a:cs typeface="Calibri"/>
                <a:sym typeface="Calibri"/>
              </a:rPr>
              <a:t> </a:t>
            </a:r>
            <a:endParaRPr sz="2133" b="1" dirty="0">
              <a:latin typeface="Nunito" pitchFamily="2" charset="0"/>
              <a:ea typeface="Calibri"/>
              <a:cs typeface="Calibri"/>
              <a:sym typeface="Calibri"/>
            </a:endParaRPr>
          </a:p>
          <a:p>
            <a:endParaRPr sz="933" b="1" dirty="0">
              <a:latin typeface="Nunito" pitchFamily="2" charset="0"/>
              <a:ea typeface="Calibri"/>
              <a:cs typeface="Calibri"/>
              <a:sym typeface="Calibri"/>
            </a:endParaRPr>
          </a:p>
          <a:p>
            <a:endParaRPr sz="2133" b="1" dirty="0">
              <a:latin typeface="Nunito" pitchFamily="2" charset="0"/>
              <a:ea typeface="Calibri"/>
              <a:cs typeface="Calibri"/>
              <a:sym typeface="Calibri"/>
            </a:endParaRPr>
          </a:p>
          <a:p>
            <a:r>
              <a:rPr lang="en-GB" sz="2133" dirty="0">
                <a:latin typeface="Nunito" pitchFamily="2" charset="0"/>
                <a:ea typeface="Calibri"/>
                <a:cs typeface="Calibri"/>
                <a:sym typeface="Calibri"/>
              </a:rPr>
              <a:t>In </a:t>
            </a:r>
            <a:r>
              <a:rPr lang="en-GB" sz="2133" dirty="0" err="1">
                <a:latin typeface="Nunito" pitchFamily="2" charset="0"/>
                <a:ea typeface="Calibri"/>
                <a:cs typeface="Calibri"/>
                <a:sym typeface="Calibri"/>
              </a:rPr>
              <a:t>opdracht</a:t>
            </a:r>
            <a:r>
              <a:rPr lang="en-GB" sz="2133" dirty="0">
                <a:latin typeface="Nunito" pitchFamily="2" charset="0"/>
                <a:ea typeface="Calibri"/>
                <a:cs typeface="Calibri"/>
                <a:sym typeface="Calibri"/>
              </a:rPr>
              <a:t> van:</a:t>
            </a:r>
            <a:endParaRPr sz="2133" dirty="0">
              <a:latin typeface="Nunito" pitchFamily="2" charset="0"/>
              <a:ea typeface="Calibri"/>
              <a:cs typeface="Calibri"/>
              <a:sym typeface="Calibri"/>
            </a:endParaRPr>
          </a:p>
        </p:txBody>
      </p:sp>
      <p:pic>
        <p:nvPicPr>
          <p:cNvPr id="2" name="Graphic 1">
            <a:extLst>
              <a:ext uri="{FF2B5EF4-FFF2-40B4-BE49-F238E27FC236}">
                <a16:creationId xmlns:a16="http://schemas.microsoft.com/office/drawing/2014/main" id="{04D59BCE-DA52-E582-B584-B616E237C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995" y="2631252"/>
            <a:ext cx="2541398" cy="576378"/>
          </a:xfrm>
          <a:prstGeom prst="rect">
            <a:avLst/>
          </a:prstGeom>
        </p:spPr>
      </p:pic>
      <p:pic>
        <p:nvPicPr>
          <p:cNvPr id="4" name="Graphic 3">
            <a:extLst>
              <a:ext uri="{FF2B5EF4-FFF2-40B4-BE49-F238E27FC236}">
                <a16:creationId xmlns:a16="http://schemas.microsoft.com/office/drawing/2014/main" id="{4BFCAC39-FFE5-3CD3-649D-BD55A4B161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6996" y="3618566"/>
            <a:ext cx="2651632" cy="516213"/>
          </a:xfrm>
          <a:prstGeom prst="rect">
            <a:avLst/>
          </a:prstGeom>
        </p:spPr>
      </p:pic>
      <p:pic>
        <p:nvPicPr>
          <p:cNvPr id="6" name="Afbeelding 5" descr="Afbeelding met tekst, Lettertype, schermopname, Graphics&#10;&#10;Automatisch gegenereerde beschrijving">
            <a:extLst>
              <a:ext uri="{FF2B5EF4-FFF2-40B4-BE49-F238E27FC236}">
                <a16:creationId xmlns:a16="http://schemas.microsoft.com/office/drawing/2014/main" id="{96C291C4-796B-54D5-EB87-4EE728A8ACAB}"/>
              </a:ext>
            </a:extLst>
          </p:cNvPr>
          <p:cNvPicPr>
            <a:picLocks noChangeAspect="1"/>
          </p:cNvPicPr>
          <p:nvPr/>
        </p:nvPicPr>
        <p:blipFill>
          <a:blip r:embed="rId8"/>
          <a:stretch>
            <a:fillRect/>
          </a:stretch>
        </p:blipFill>
        <p:spPr>
          <a:xfrm>
            <a:off x="1126995" y="4590919"/>
            <a:ext cx="927042" cy="711090"/>
          </a:xfrm>
          <a:prstGeom prst="rect">
            <a:avLst/>
          </a:prstGeom>
        </p:spPr>
      </p:pic>
      <p:pic>
        <p:nvPicPr>
          <p:cNvPr id="8" name="Afbeelding 7" descr="Afbeelding met Lettertype, Graphics, grafische vormgeving, tekst&#10;&#10;Automatisch gegenereerde beschrijving">
            <a:extLst>
              <a:ext uri="{FF2B5EF4-FFF2-40B4-BE49-F238E27FC236}">
                <a16:creationId xmlns:a16="http://schemas.microsoft.com/office/drawing/2014/main" id="{58E604A7-7AD1-F5BF-2965-1E4E9BA3CCDA}"/>
              </a:ext>
            </a:extLst>
          </p:cNvPr>
          <p:cNvPicPr>
            <a:picLocks noChangeAspect="1"/>
          </p:cNvPicPr>
          <p:nvPr/>
        </p:nvPicPr>
        <p:blipFill>
          <a:blip r:embed="rId9"/>
          <a:stretch>
            <a:fillRect/>
          </a:stretch>
        </p:blipFill>
        <p:spPr>
          <a:xfrm>
            <a:off x="1126995" y="5773758"/>
            <a:ext cx="1004473" cy="5530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p:cNvGrpSpPr/>
        <p:nvPr/>
      </p:nvGrpSpPr>
      <p:grpSpPr>
        <a:xfrm>
          <a:off x="0" y="0"/>
          <a:ext cx="0" cy="0"/>
          <a:chOff x="0" y="0"/>
          <a:chExt cx="0" cy="0"/>
        </a:xfrm>
      </p:grpSpPr>
      <p:sp>
        <p:nvSpPr>
          <p:cNvPr id="6" name="Afgeronde rechthoek 17">
            <a:extLst>
              <a:ext uri="{FF2B5EF4-FFF2-40B4-BE49-F238E27FC236}">
                <a16:creationId xmlns:a16="http://schemas.microsoft.com/office/drawing/2014/main" id="{DB740FBC-2D94-D97D-84F5-E65B3D60AF8F}"/>
              </a:ext>
            </a:extLst>
          </p:cNvPr>
          <p:cNvSpPr/>
          <p:nvPr/>
        </p:nvSpPr>
        <p:spPr>
          <a:xfrm rot="10800000" flipV="1">
            <a:off x="512229" y="654447"/>
            <a:ext cx="11168382" cy="554295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sz="2800" b="1" dirty="0">
              <a:solidFill>
                <a:srgbClr val="000000"/>
              </a:solidFill>
              <a:latin typeface="Nunito"/>
            </a:endParaRPr>
          </a:p>
          <a:p>
            <a:r>
              <a:rPr lang="nl-NL" sz="2400" b="1" dirty="0">
                <a:solidFill>
                  <a:srgbClr val="000000"/>
                </a:solidFill>
                <a:latin typeface="Nunito"/>
              </a:rPr>
              <a:t>Wat is circulariteit?</a:t>
            </a:r>
            <a:endParaRPr lang="en-US" sz="2400">
              <a:solidFill>
                <a:srgbClr val="000000"/>
              </a:solidFill>
              <a:latin typeface="Nunito"/>
            </a:endParaRPr>
          </a:p>
          <a:p>
            <a:r>
              <a:rPr lang="nl-NL" sz="2400" dirty="0">
                <a:solidFill>
                  <a:srgbClr val="000000"/>
                </a:solidFill>
                <a:latin typeface="Nunito"/>
              </a:rPr>
              <a:t>In een circulaire economie is er nauwelijks afval en worden producten en grondstoffen steeds opnieuw gebruikt. Dat kan bijvoorbeeld door producten zo te ontwerpen dat na gebruik de onderdelen weer opnieuw kunnen worden gebruikt. </a:t>
            </a:r>
          </a:p>
          <a:p>
            <a:endParaRPr lang="nl-NL" sz="2400" dirty="0">
              <a:solidFill>
                <a:srgbClr val="000000"/>
              </a:solidFill>
              <a:latin typeface="Nunito"/>
            </a:endParaRPr>
          </a:p>
          <a:p>
            <a:r>
              <a:rPr lang="nl-NL" sz="2400" dirty="0">
                <a:solidFill>
                  <a:srgbClr val="000000"/>
                </a:solidFill>
                <a:latin typeface="Nunito"/>
              </a:rPr>
              <a:t>Ons systeem is op dit moment grotendeels lineair, omdat maar weinig afval opnieuw wordt gebruikt of spullen gerepareerd worden. We gaan van grondstoffen naar afval. Als we het afval opnieuw weten te gebruiken en spullen een nieuw leven geven, verschuiven we naar een circulaire economie (zie illustratie).</a:t>
            </a:r>
            <a:endParaRPr lang="nl-NL"/>
          </a:p>
        </p:txBody>
      </p:sp>
    </p:spTree>
    <p:extLst>
      <p:ext uri="{BB962C8B-B14F-4D97-AF65-F5344CB8AC3E}">
        <p14:creationId xmlns:p14="http://schemas.microsoft.com/office/powerpoint/2010/main" val="368123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Lettertype, cirkel&#10;&#10;Automatisch gegenereerde beschrijving">
            <a:extLst>
              <a:ext uri="{FF2B5EF4-FFF2-40B4-BE49-F238E27FC236}">
                <a16:creationId xmlns:a16="http://schemas.microsoft.com/office/drawing/2014/main" id="{42406D87-FC98-67B3-2B38-2AF0D3788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29" y="287473"/>
            <a:ext cx="11933542" cy="595648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3C5CC916-D288-B43A-DEB8-40EB426889DD}"/>
              </a:ext>
            </a:extLst>
          </p:cNvPr>
          <p:cNvSpPr txBox="1"/>
          <p:nvPr/>
        </p:nvSpPr>
        <p:spPr>
          <a:xfrm>
            <a:off x="5791200" y="6378583"/>
            <a:ext cx="6096000" cy="383888"/>
          </a:xfrm>
          <a:prstGeom prst="rect">
            <a:avLst/>
          </a:prstGeom>
          <a:noFill/>
        </p:spPr>
        <p:txBody>
          <a:bodyPr wrap="square">
            <a:spAutoFit/>
          </a:bodyPr>
          <a:lstStyle/>
          <a:p>
            <a:pPr algn="r">
              <a:lnSpc>
                <a:spcPct val="107000"/>
              </a:lnSpc>
              <a:spcAft>
                <a:spcPts val="800"/>
              </a:spcAft>
            </a:pPr>
            <a:r>
              <a:rPr lang="nl-NL" sz="1800" i="1" dirty="0">
                <a:effectLst/>
                <a:latin typeface="Nunito" pitchFamily="2" charset="0"/>
                <a:ea typeface="Calibri" panose="020F0502020204030204" pitchFamily="34" charset="0"/>
                <a:cs typeface="Calibri" panose="020F0502020204030204" pitchFamily="34" charset="0"/>
              </a:rPr>
              <a:t>Bron: Energievergelijk </a:t>
            </a:r>
            <a:endParaRPr lang="nl-NL" sz="3200" dirty="0">
              <a:effectLst/>
              <a:latin typeface="Nunito"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5320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E0FD"/>
        </a:solidFill>
        <a:effectLst/>
      </p:bgPr>
    </p:bg>
    <p:spTree>
      <p:nvGrpSpPr>
        <p:cNvPr id="1" name="">
          <a:extLst>
            <a:ext uri="{FF2B5EF4-FFF2-40B4-BE49-F238E27FC236}">
              <a16:creationId xmlns:a16="http://schemas.microsoft.com/office/drawing/2014/main" id="{6FFF66F8-7FBC-B7B3-9D3E-94F87AEC92A2}"/>
            </a:ext>
          </a:extLst>
        </p:cNvPr>
        <p:cNvGrpSpPr/>
        <p:nvPr/>
      </p:nvGrpSpPr>
      <p:grpSpPr>
        <a:xfrm>
          <a:off x="0" y="0"/>
          <a:ext cx="0" cy="0"/>
          <a:chOff x="0" y="0"/>
          <a:chExt cx="0" cy="0"/>
        </a:xfrm>
      </p:grpSpPr>
      <p:sp>
        <p:nvSpPr>
          <p:cNvPr id="6" name="Afgeronde rechthoek 17">
            <a:extLst>
              <a:ext uri="{FF2B5EF4-FFF2-40B4-BE49-F238E27FC236}">
                <a16:creationId xmlns:a16="http://schemas.microsoft.com/office/drawing/2014/main" id="{BF56B3A9-528E-1C53-37CC-0AF9CD1F5B61}"/>
              </a:ext>
            </a:extLst>
          </p:cNvPr>
          <p:cNvSpPr/>
          <p:nvPr/>
        </p:nvSpPr>
        <p:spPr>
          <a:xfrm rot="10800000" flipV="1">
            <a:off x="272229" y="396447"/>
            <a:ext cx="11642382" cy="606495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2400" b="1" dirty="0">
                <a:solidFill>
                  <a:srgbClr val="000000"/>
                </a:solidFill>
                <a:latin typeface="Nunito"/>
              </a:rPr>
              <a:t>Wat is de R-ladder?</a:t>
            </a:r>
            <a:endParaRPr lang="en-US" sz="2400">
              <a:solidFill>
                <a:srgbClr val="000000"/>
              </a:solidFill>
              <a:latin typeface="Nunito"/>
            </a:endParaRPr>
          </a:p>
          <a:p>
            <a:r>
              <a:rPr lang="nl-NL" sz="2400" dirty="0">
                <a:solidFill>
                  <a:srgbClr val="000000"/>
                </a:solidFill>
                <a:latin typeface="Nunito"/>
              </a:rPr>
              <a:t>De R-ladder wordt gebruikt om de mate van circulariteit aan te geven. De ladder heeft tien treden. Dit zijn tien verschillende niveaus van circulariteit. Hoe hoger op de ladder, hoe beter het product scoort op circulariteit. </a:t>
            </a:r>
          </a:p>
          <a:p>
            <a:endParaRPr lang="nl-NL" sz="2400" dirty="0">
              <a:solidFill>
                <a:srgbClr val="000000"/>
              </a:solidFill>
              <a:latin typeface="Nunito"/>
            </a:endParaRPr>
          </a:p>
          <a:p>
            <a:r>
              <a:rPr lang="nl-NL" sz="2400" dirty="0">
                <a:solidFill>
                  <a:srgbClr val="000000"/>
                </a:solidFill>
                <a:latin typeface="Nunito"/>
              </a:rPr>
              <a:t>Onderaan staan processen waarbij er in beperkte mate sprake is van hergebruik, zoals bij recycling of verbranding voor energie. Hoger op de ladder vind je processen voor het hergebruik, herbestemmen of repareren van producten. </a:t>
            </a:r>
            <a:endParaRPr lang="nl-NL">
              <a:solidFill>
                <a:srgbClr val="FFFFFF"/>
              </a:solidFill>
              <a:latin typeface="Aptos" panose="02110004020202020204"/>
            </a:endParaRPr>
          </a:p>
          <a:p>
            <a:endParaRPr lang="nl-NL" sz="2400" dirty="0">
              <a:solidFill>
                <a:srgbClr val="000000"/>
              </a:solidFill>
              <a:latin typeface="Nunito"/>
            </a:endParaRPr>
          </a:p>
          <a:p>
            <a:r>
              <a:rPr lang="nl-NL" sz="2400" dirty="0">
                <a:solidFill>
                  <a:srgbClr val="000000"/>
                </a:solidFill>
                <a:latin typeface="Nunito"/>
              </a:rPr>
              <a:t>Bovenaan de ladder vind je manieren om slimmer om te gaan met materiaalgebruik en overconsumptie te voorkómen. </a:t>
            </a:r>
            <a:endParaRPr lang="nl-NL"/>
          </a:p>
        </p:txBody>
      </p:sp>
    </p:spTree>
    <p:extLst>
      <p:ext uri="{BB962C8B-B14F-4D97-AF65-F5344CB8AC3E}">
        <p14:creationId xmlns:p14="http://schemas.microsoft.com/office/powerpoint/2010/main" val="241188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a:extLst>
            <a:ext uri="{FF2B5EF4-FFF2-40B4-BE49-F238E27FC236}">
              <a16:creationId xmlns:a16="http://schemas.microsoft.com/office/drawing/2014/main" id="{75D436A1-8A96-C4B0-D3BD-1E6FF1077238}"/>
            </a:ext>
          </a:extLst>
        </p:cNvPr>
        <p:cNvGrpSpPr/>
        <p:nvPr/>
      </p:nvGrpSpPr>
      <p:grpSpPr>
        <a:xfrm>
          <a:off x="0" y="0"/>
          <a:ext cx="0" cy="0"/>
          <a:chOff x="0" y="0"/>
          <a:chExt cx="0" cy="0"/>
        </a:xfrm>
      </p:grpSpPr>
      <p:pic>
        <p:nvPicPr>
          <p:cNvPr id="3" name="Afbeelding 2" descr="Afbeelding met tekst, schermopname, Lettertype, nummer&#10;&#10;Door AI gegenereerde inhoud is mogelijk onjuist.">
            <a:extLst>
              <a:ext uri="{FF2B5EF4-FFF2-40B4-BE49-F238E27FC236}">
                <a16:creationId xmlns:a16="http://schemas.microsoft.com/office/drawing/2014/main" id="{D348B393-A18E-4ECC-2FEC-45E754F1AA92}"/>
              </a:ext>
            </a:extLst>
          </p:cNvPr>
          <p:cNvPicPr>
            <a:picLocks noChangeAspect="1"/>
          </p:cNvPicPr>
          <p:nvPr/>
        </p:nvPicPr>
        <p:blipFill>
          <a:blip r:embed="rId2"/>
          <a:stretch>
            <a:fillRect/>
          </a:stretch>
        </p:blipFill>
        <p:spPr>
          <a:xfrm>
            <a:off x="3506608" y="132521"/>
            <a:ext cx="5173922" cy="6592957"/>
          </a:xfrm>
          <a:prstGeom prst="rect">
            <a:avLst/>
          </a:prstGeom>
        </p:spPr>
      </p:pic>
      <p:sp>
        <p:nvSpPr>
          <p:cNvPr id="5" name="Tekstvak 4">
            <a:extLst>
              <a:ext uri="{FF2B5EF4-FFF2-40B4-BE49-F238E27FC236}">
                <a16:creationId xmlns:a16="http://schemas.microsoft.com/office/drawing/2014/main" id="{50DCA1F3-0FAD-9783-798C-9214CCAF072C}"/>
              </a:ext>
            </a:extLst>
          </p:cNvPr>
          <p:cNvSpPr txBox="1"/>
          <p:nvPr/>
        </p:nvSpPr>
        <p:spPr>
          <a:xfrm>
            <a:off x="310982" y="397321"/>
            <a:ext cx="175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R-ladder</a:t>
            </a:r>
            <a:endParaRPr lang="nl-NL" sz="3200" b="1" dirty="0">
              <a:solidFill>
                <a:schemeClr val="bg1"/>
              </a:solidFill>
              <a:latin typeface="Nunito"/>
            </a:endParaRPr>
          </a:p>
        </p:txBody>
      </p:sp>
    </p:spTree>
    <p:extLst>
      <p:ext uri="{BB962C8B-B14F-4D97-AF65-F5344CB8AC3E}">
        <p14:creationId xmlns:p14="http://schemas.microsoft.com/office/powerpoint/2010/main" val="284099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B6E134-6B84-C63E-38CF-10F38C4D8520}"/>
              </a:ext>
            </a:extLst>
          </p:cNvPr>
          <p:cNvSpPr txBox="1"/>
          <p:nvPr/>
        </p:nvSpPr>
        <p:spPr>
          <a:xfrm>
            <a:off x="4347853" y="1806783"/>
            <a:ext cx="7116762" cy="3507343"/>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endParaRPr lang="en-US" sz="2000" dirty="0">
              <a:latin typeface="Nunito"/>
            </a:endParaRPr>
          </a:p>
          <a:p>
            <a:endParaRPr lang="nl-NL" sz="2000" dirty="0">
              <a:latin typeface="Nunito"/>
            </a:endParaRPr>
          </a:p>
          <a:p>
            <a:pPr marL="342900" indent="-342900">
              <a:buFont typeface="Arial,Sans-Serif"/>
              <a:buChar char="•"/>
            </a:pPr>
            <a:r>
              <a:rPr lang="nl-NL" sz="2000" dirty="0">
                <a:latin typeface="Nunito"/>
              </a:rPr>
              <a:t>…kun je uitleggen wat circulair betekent.</a:t>
            </a:r>
            <a:endParaRPr lang="en-US" sz="2000" dirty="0">
              <a:latin typeface="Nunito"/>
            </a:endParaRPr>
          </a:p>
          <a:p>
            <a:pPr marL="342900" indent="-342900">
              <a:buFont typeface="Arial,Sans-Serif"/>
              <a:buChar char="•"/>
            </a:pPr>
            <a:r>
              <a:rPr lang="nl-NL" sz="2000" dirty="0">
                <a:latin typeface="Nunito"/>
              </a:rPr>
              <a:t>…kun je verschillende strategieën benoemen om tot een circulaire economie te komen.</a:t>
            </a:r>
            <a:endParaRPr lang="en-US" sz="2000" dirty="0">
              <a:latin typeface="Nunito"/>
            </a:endParaRPr>
          </a:p>
          <a:p>
            <a:pPr marL="342900" indent="-342900">
              <a:buFont typeface="Arial,Sans-Serif"/>
              <a:buChar char="•"/>
            </a:pPr>
            <a:r>
              <a:rPr lang="nl-NL" sz="2000" dirty="0">
                <a:latin typeface="Nunito"/>
              </a:rPr>
              <a:t>…ben je je bewust van de levensduur van producten en kun je aangeven hoe producten langer mee kunnen gaan.</a:t>
            </a:r>
            <a:endParaRPr lang="en-US" sz="2000" dirty="0">
              <a:latin typeface="Nunito"/>
            </a:endParaRPr>
          </a:p>
          <a:p>
            <a:pPr marL="342900" indent="-342900">
              <a:buFont typeface="Arial,Sans-Serif"/>
              <a:buChar char="•"/>
            </a:pPr>
            <a:r>
              <a:rPr lang="nl-NL" sz="2000" dirty="0">
                <a:latin typeface="Nunito"/>
              </a:rPr>
              <a:t>…ben je je bewust van circulaire keuzes die gemaakt kunnen worden bij het ontwerpen van een product.</a:t>
            </a:r>
            <a:endParaRPr lang="en-US" sz="2000" dirty="0">
              <a:latin typeface="Nunito"/>
            </a:endParaRP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C814EE0C-BE85-6D78-13E4-AF012AF9BC9A}"/>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80AF7EEA-2DA3-EF1F-F265-6B44745165F8}"/>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33982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4A5D7006-7F0C-1474-9A4B-FEB237241B7E}"/>
              </a:ext>
            </a:extLst>
          </p:cNvPr>
          <p:cNvSpPr/>
          <p:nvPr/>
        </p:nvSpPr>
        <p:spPr>
          <a:xfrm rot="10800000" flipV="1">
            <a:off x="665795" y="1978578"/>
            <a:ext cx="8363466" cy="1021244"/>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Wat weten jullie al over ontwerpen? </a:t>
            </a:r>
            <a:endParaRPr lang="nl-NL" b="1" dirty="0">
              <a:solidFill>
                <a:schemeClr val="tx1"/>
              </a:solidFill>
              <a:latin typeface="Nunito"/>
            </a:endParaRPr>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13A4D317-045C-B025-6781-29FFF09551B2}"/>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Afgeronde rechthoek 17">
            <a:extLst>
              <a:ext uri="{FF2B5EF4-FFF2-40B4-BE49-F238E27FC236}">
                <a16:creationId xmlns:a16="http://schemas.microsoft.com/office/drawing/2014/main" id="{25D0789B-C42E-E764-C56B-EA4D073A562A}"/>
              </a:ext>
            </a:extLst>
          </p:cNvPr>
          <p:cNvSpPr/>
          <p:nvPr/>
        </p:nvSpPr>
        <p:spPr>
          <a:xfrm rot="10800000" flipV="1">
            <a:off x="665795" y="915381"/>
            <a:ext cx="5107309" cy="77021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Tijd om te ontwerpen!</a:t>
            </a:r>
            <a:endParaRPr lang="en-US" sz="3600" b="1" dirty="0" err="1">
              <a:solidFill>
                <a:schemeClr val="tx1"/>
              </a:solidFill>
              <a:latin typeface="Nunito"/>
            </a:endParaRPr>
          </a:p>
        </p:txBody>
      </p:sp>
      <p:grpSp>
        <p:nvGrpSpPr>
          <p:cNvPr id="18" name="Groep 17">
            <a:extLst>
              <a:ext uri="{FF2B5EF4-FFF2-40B4-BE49-F238E27FC236}">
                <a16:creationId xmlns:a16="http://schemas.microsoft.com/office/drawing/2014/main" id="{F3472785-7C24-F728-47D2-4155E06B0177}"/>
              </a:ext>
            </a:extLst>
          </p:cNvPr>
          <p:cNvGrpSpPr/>
          <p:nvPr/>
        </p:nvGrpSpPr>
        <p:grpSpPr>
          <a:xfrm>
            <a:off x="6867151" y="5190910"/>
            <a:ext cx="4724685" cy="1194991"/>
            <a:chOff x="3165896" y="3152023"/>
            <a:chExt cx="3543514" cy="896243"/>
          </a:xfrm>
        </p:grpSpPr>
        <p:pic>
          <p:nvPicPr>
            <p:cNvPr id="3" name="Graphic 2">
              <a:extLst>
                <a:ext uri="{FF2B5EF4-FFF2-40B4-BE49-F238E27FC236}">
                  <a16:creationId xmlns:a16="http://schemas.microsoft.com/office/drawing/2014/main" id="{5F9D38EA-FCAA-6EE9-85DC-A04F500C68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6869" y="3330798"/>
              <a:ext cx="2372541" cy="538693"/>
            </a:xfrm>
            <a:prstGeom prst="rect">
              <a:avLst/>
            </a:prstGeom>
          </p:spPr>
        </p:pic>
        <p:pic>
          <p:nvPicPr>
            <p:cNvPr id="12" name="Afbeelding 11">
              <a:extLst>
                <a:ext uri="{FF2B5EF4-FFF2-40B4-BE49-F238E27FC236}">
                  <a16:creationId xmlns:a16="http://schemas.microsoft.com/office/drawing/2014/main" id="{2F7B7723-C1F9-3049-0489-FE0DB1F77928}"/>
                </a:ext>
              </a:extLst>
            </p:cNvPr>
            <p:cNvPicPr>
              <a:picLocks noChangeAspect="1"/>
            </p:cNvPicPr>
            <p:nvPr/>
          </p:nvPicPr>
          <p:blipFill>
            <a:blip r:embed="rId4"/>
            <a:stretch>
              <a:fillRect/>
            </a:stretch>
          </p:blipFill>
          <p:spPr>
            <a:xfrm>
              <a:off x="3165896" y="3152023"/>
              <a:ext cx="905030" cy="896243"/>
            </a:xfrm>
            <a:prstGeom prst="rect">
              <a:avLst/>
            </a:prstGeom>
          </p:spPr>
        </p:pic>
      </p:grpSp>
    </p:spTree>
    <p:extLst>
      <p:ext uri="{BB962C8B-B14F-4D97-AF65-F5344CB8AC3E}">
        <p14:creationId xmlns:p14="http://schemas.microsoft.com/office/powerpoint/2010/main" val="188089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a:extLst>
            <a:ext uri="{FF2B5EF4-FFF2-40B4-BE49-F238E27FC236}">
              <a16:creationId xmlns:a16="http://schemas.microsoft.com/office/drawing/2014/main" id="{5AEECE3C-0E6D-2EE3-DD64-0CDF20986302}"/>
            </a:ext>
          </a:extLst>
        </p:cNvPr>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EDE3D6A5-506C-7FCB-A302-7C3BDB775BCB}"/>
              </a:ext>
            </a:extLst>
          </p:cNvPr>
          <p:cNvSpPr/>
          <p:nvPr/>
        </p:nvSpPr>
        <p:spPr>
          <a:xfrm rot="10800000" flipV="1">
            <a:off x="665795" y="1978578"/>
            <a:ext cx="8363466" cy="1021244"/>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Wat weten jullie al over ontwerpen? </a:t>
            </a:r>
            <a:endParaRPr lang="nl-NL" b="1" dirty="0">
              <a:solidFill>
                <a:schemeClr val="tx1"/>
              </a:solidFill>
              <a:latin typeface="Nunito"/>
            </a:endParaRPr>
          </a:p>
        </p:txBody>
      </p:sp>
      <p:sp>
        <p:nvSpPr>
          <p:cNvPr id="22" name="Rectangle 19">
            <a:extLst>
              <a:ext uri="{FF2B5EF4-FFF2-40B4-BE49-F238E27FC236}">
                <a16:creationId xmlns:a16="http://schemas.microsoft.com/office/drawing/2014/main" id="{5A07B579-1A5F-F1B0-A007-783D43DFEA82}"/>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B8A9EF10-260C-2485-6E23-A2C7B63C64CF}"/>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Afgeronde rechthoek 17">
            <a:extLst>
              <a:ext uri="{FF2B5EF4-FFF2-40B4-BE49-F238E27FC236}">
                <a16:creationId xmlns:a16="http://schemas.microsoft.com/office/drawing/2014/main" id="{278954DE-1ECF-1C4A-F771-5A55E6FDD8AB}"/>
              </a:ext>
            </a:extLst>
          </p:cNvPr>
          <p:cNvSpPr/>
          <p:nvPr/>
        </p:nvSpPr>
        <p:spPr>
          <a:xfrm rot="10800000" flipV="1">
            <a:off x="665795" y="915381"/>
            <a:ext cx="5107309" cy="770214"/>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Tijd om te ontwerpen!</a:t>
            </a:r>
            <a:endParaRPr lang="en-US" sz="3600" b="1" dirty="0" err="1">
              <a:solidFill>
                <a:schemeClr val="tx1"/>
              </a:solidFill>
              <a:latin typeface="Nunito"/>
            </a:endParaRPr>
          </a:p>
        </p:txBody>
      </p:sp>
      <p:grpSp>
        <p:nvGrpSpPr>
          <p:cNvPr id="18" name="Groep 17">
            <a:extLst>
              <a:ext uri="{FF2B5EF4-FFF2-40B4-BE49-F238E27FC236}">
                <a16:creationId xmlns:a16="http://schemas.microsoft.com/office/drawing/2014/main" id="{68F23170-0E78-3C26-3127-2728E86AB63A}"/>
              </a:ext>
            </a:extLst>
          </p:cNvPr>
          <p:cNvGrpSpPr/>
          <p:nvPr/>
        </p:nvGrpSpPr>
        <p:grpSpPr>
          <a:xfrm>
            <a:off x="6867151" y="5190910"/>
            <a:ext cx="4724685" cy="1194991"/>
            <a:chOff x="3165896" y="3152023"/>
            <a:chExt cx="3543514" cy="896243"/>
          </a:xfrm>
        </p:grpSpPr>
        <p:pic>
          <p:nvPicPr>
            <p:cNvPr id="3" name="Graphic 2">
              <a:extLst>
                <a:ext uri="{FF2B5EF4-FFF2-40B4-BE49-F238E27FC236}">
                  <a16:creationId xmlns:a16="http://schemas.microsoft.com/office/drawing/2014/main" id="{EDD3E394-C3A6-420A-8B0F-B5981C685A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6869" y="3330798"/>
              <a:ext cx="2372541" cy="538693"/>
            </a:xfrm>
            <a:prstGeom prst="rect">
              <a:avLst/>
            </a:prstGeom>
          </p:spPr>
        </p:pic>
        <p:pic>
          <p:nvPicPr>
            <p:cNvPr id="12" name="Afbeelding 11">
              <a:extLst>
                <a:ext uri="{FF2B5EF4-FFF2-40B4-BE49-F238E27FC236}">
                  <a16:creationId xmlns:a16="http://schemas.microsoft.com/office/drawing/2014/main" id="{5A7E978E-B1D3-9089-2F8C-94965B5C774A}"/>
                </a:ext>
              </a:extLst>
            </p:cNvPr>
            <p:cNvPicPr>
              <a:picLocks noChangeAspect="1"/>
            </p:cNvPicPr>
            <p:nvPr/>
          </p:nvPicPr>
          <p:blipFill>
            <a:blip r:embed="rId4"/>
            <a:stretch>
              <a:fillRect/>
            </a:stretch>
          </p:blipFill>
          <p:spPr>
            <a:xfrm>
              <a:off x="3165896" y="3152023"/>
              <a:ext cx="905030" cy="896243"/>
            </a:xfrm>
            <a:prstGeom prst="rect">
              <a:avLst/>
            </a:prstGeom>
          </p:spPr>
        </p:pic>
      </p:grpSp>
      <p:sp>
        <p:nvSpPr>
          <p:cNvPr id="2" name="Afgeronde rechthoek 17">
            <a:extLst>
              <a:ext uri="{FF2B5EF4-FFF2-40B4-BE49-F238E27FC236}">
                <a16:creationId xmlns:a16="http://schemas.microsoft.com/office/drawing/2014/main" id="{AE613986-AB3B-4778-DA54-5937E9899CB2}"/>
              </a:ext>
            </a:extLst>
          </p:cNvPr>
          <p:cNvSpPr/>
          <p:nvPr/>
        </p:nvSpPr>
        <p:spPr>
          <a:xfrm rot="10800000" flipV="1">
            <a:off x="666000" y="3267698"/>
            <a:ext cx="9697405" cy="1518048"/>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2400" dirty="0">
                <a:solidFill>
                  <a:schemeClr val="tx1"/>
                </a:solidFill>
                <a:latin typeface="Nunito"/>
              </a:rPr>
              <a:t>Bij ontwerpen kijk je goed om je heen en zoek je naar manieren waarop dingen beter kunnen. Je ziet een probleem en je kunt daar verschillende oplossingen voor verzinnen en maken.</a:t>
            </a:r>
          </a:p>
        </p:txBody>
      </p:sp>
    </p:spTree>
    <p:extLst>
      <p:ext uri="{BB962C8B-B14F-4D97-AF65-F5344CB8AC3E}">
        <p14:creationId xmlns:p14="http://schemas.microsoft.com/office/powerpoint/2010/main" val="35671206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b41c08f-3c1a-46f9-b5b9-48272c0946a0" xsi:nil="true"/>
    <lcf76f155ced4ddcb4097134ff3c332f xmlns="13222be9-607e-46c2-b058-55755d2be17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9CC7A5B314084C98F59A8F94FB05E3" ma:contentTypeVersion="12" ma:contentTypeDescription="Een nieuw document maken." ma:contentTypeScope="" ma:versionID="b1fa821234c5cd3cd63cd792c480a6ee">
  <xsd:schema xmlns:xsd="http://www.w3.org/2001/XMLSchema" xmlns:xs="http://www.w3.org/2001/XMLSchema" xmlns:p="http://schemas.microsoft.com/office/2006/metadata/properties" xmlns:ns2="13222be9-607e-46c2-b058-55755d2be178" xmlns:ns3="1b41c08f-3c1a-46f9-b5b9-48272c0946a0" targetNamespace="http://schemas.microsoft.com/office/2006/metadata/properties" ma:root="true" ma:fieldsID="efcd9f8b6e7a0b0e2550437bd366212e" ns2:_="" ns3:_="">
    <xsd:import namespace="13222be9-607e-46c2-b058-55755d2be178"/>
    <xsd:import namespace="1b41c08f-3c1a-46f9-b5b9-48272c0946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22be9-607e-46c2-b058-55755d2be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41c08f-3c1a-46f9-b5b9-48272c0946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d6195a-5f59-4e18-b5f2-b31edc7b3356}" ma:internalName="TaxCatchAll" ma:showField="CatchAllData" ma:web="1b41c08f-3c1a-46f9-b5b9-48272c094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F22D74-3CF5-4609-BAC0-C0767656EB52}">
  <ds:schemaRefs>
    <ds:schemaRef ds:uri="http://schemas.microsoft.com/sharepoint/v3/contenttype/forms"/>
  </ds:schemaRefs>
</ds:datastoreItem>
</file>

<file path=customXml/itemProps2.xml><?xml version="1.0" encoding="utf-8"?>
<ds:datastoreItem xmlns:ds="http://schemas.openxmlformats.org/officeDocument/2006/customXml" ds:itemID="{23A5652F-1201-4D7B-869C-81A212C488C0}">
  <ds:schemaRefs>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1b41c08f-3c1a-46f9-b5b9-48272c0946a0"/>
    <ds:schemaRef ds:uri="13222be9-607e-46c2-b058-55755d2be178"/>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6839721-ABEE-47FC-A760-E8774833B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22be9-607e-46c2-b058-55755d2be178"/>
    <ds:schemaRef ds:uri="1b41c08f-3c1a-46f9-b5b9-48272c094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1803</TotalTime>
  <Words>1206</Words>
  <Application>Microsoft Office PowerPoint</Application>
  <PresentationFormat>Breedbeeld</PresentationFormat>
  <Paragraphs>120</Paragraphs>
  <Slides>23</Slides>
  <Notes>14</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Titselaar | NME Schouwen-Duiveland</dc:creator>
  <cp:lastModifiedBy>Merel Koopmans</cp:lastModifiedBy>
  <cp:revision>878</cp:revision>
  <dcterms:created xsi:type="dcterms:W3CDTF">2025-06-30T10:49:32Z</dcterms:created>
  <dcterms:modified xsi:type="dcterms:W3CDTF">2025-10-26T10:47:16Z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0x010100F79CC7A5B314084C98F59A8F94FB05E3</vt:lpwstr>
  </property>
  <property fmtid="{D5CDD505-2E9C-101B-9397-08002B2CF9AE}" pid="3" name="MediaServiceImageTags">
    <vt:lpwstr/>
  </property>
</Properties>
</file>