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3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8858DA-AFEA-456A-9FF7-F8DEFCA054A6}" type="doc">
      <dgm:prSet loTypeId="urn:microsoft.com/office/officeart/2005/8/layout/vList2" loCatId="list" qsTypeId="urn:microsoft.com/office/officeart/2005/8/quickstyle/simple1#112" qsCatId="simple" csTypeId="urn:microsoft.com/office/officeart/2005/8/colors/colorful5#31" csCatId="colorful"/>
      <dgm:spPr/>
      <dgm:t>
        <a:bodyPr/>
        <a:lstStyle/>
        <a:p>
          <a:endParaRPr lang="en-US"/>
        </a:p>
      </dgm:t>
    </dgm:pt>
    <dgm:pt modelId="{431E0168-7442-4503-9EF3-B83CED5CF68D}">
      <dgm:prSet/>
      <dgm:spPr/>
      <dgm:t>
        <a:bodyPr/>
        <a:lstStyle/>
        <a:p>
          <a:r>
            <a:rPr lang="nl-NL"/>
            <a:t>De Europese eik heeft last van ananasgal dat is een infectie van de boom doordat de galwesp eitjes legt.</a:t>
          </a:r>
          <a:endParaRPr lang="en-US"/>
        </a:p>
      </dgm:t>
    </dgm:pt>
    <dgm:pt modelId="{E093A519-B475-4CBD-8048-5942F4EF52EB}" type="parTrans" cxnId="{00E563DB-997B-4A17-A159-8DD79C27B335}">
      <dgm:prSet/>
      <dgm:spPr/>
      <dgm:t>
        <a:bodyPr/>
        <a:lstStyle/>
        <a:p>
          <a:endParaRPr lang="en-US"/>
        </a:p>
      </dgm:t>
    </dgm:pt>
    <dgm:pt modelId="{1CF7EFA2-C968-479A-AA05-31CFDBFA5AA2}" type="sibTrans" cxnId="{00E563DB-997B-4A17-A159-8DD79C27B335}">
      <dgm:prSet/>
      <dgm:spPr/>
      <dgm:t>
        <a:bodyPr/>
        <a:lstStyle/>
        <a:p>
          <a:endParaRPr lang="en-US"/>
        </a:p>
      </dgm:t>
    </dgm:pt>
    <dgm:pt modelId="{94CC9699-6CE2-415B-BF2A-99B602A9FF61}">
      <dgm:prSet/>
      <dgm:spPr/>
      <dgm:t>
        <a:bodyPr/>
        <a:lstStyle/>
        <a:p>
          <a:r>
            <a:rPr lang="nl-NL"/>
            <a:t>De Amerikaanse eik zit weinig gal op en is sinds 1800 in Nederland.</a:t>
          </a:r>
          <a:endParaRPr lang="en-US"/>
        </a:p>
      </dgm:t>
    </dgm:pt>
    <dgm:pt modelId="{3C7E73D1-20C0-4300-916E-949BBF10E4E7}" type="parTrans" cxnId="{62701487-561B-4B6D-B948-19B3F5F09D06}">
      <dgm:prSet/>
      <dgm:spPr/>
      <dgm:t>
        <a:bodyPr/>
        <a:lstStyle/>
        <a:p>
          <a:endParaRPr lang="en-US"/>
        </a:p>
      </dgm:t>
    </dgm:pt>
    <dgm:pt modelId="{E71756D1-37D6-41DC-B484-96E6140377BD}" type="sibTrans" cxnId="{62701487-561B-4B6D-B948-19B3F5F09D06}">
      <dgm:prSet/>
      <dgm:spPr/>
      <dgm:t>
        <a:bodyPr/>
        <a:lstStyle/>
        <a:p>
          <a:endParaRPr lang="en-US"/>
        </a:p>
      </dgm:t>
    </dgm:pt>
    <dgm:pt modelId="{C5903AA3-A1DD-465E-9F9E-450195291F91}">
      <dgm:prSet/>
      <dgm:spPr/>
      <dgm:t>
        <a:bodyPr/>
        <a:lstStyle/>
        <a:p>
          <a:r>
            <a:rPr lang="nl-NL"/>
            <a:t>De jeneverbes groeit op super droge grond en groeit 1 cm per jaar.</a:t>
          </a:r>
          <a:endParaRPr lang="en-US"/>
        </a:p>
      </dgm:t>
    </dgm:pt>
    <dgm:pt modelId="{5B54ACA8-240C-472B-A6C9-FE3F2608CE8F}" type="parTrans" cxnId="{B4FB05E9-2A99-4CF9-B393-0AAD278CF9D6}">
      <dgm:prSet/>
      <dgm:spPr/>
      <dgm:t>
        <a:bodyPr/>
        <a:lstStyle/>
        <a:p>
          <a:endParaRPr lang="en-US"/>
        </a:p>
      </dgm:t>
    </dgm:pt>
    <dgm:pt modelId="{92B999D7-34EB-4D0D-94C3-5FDC6FFD0E31}" type="sibTrans" cxnId="{B4FB05E9-2A99-4CF9-B393-0AAD278CF9D6}">
      <dgm:prSet/>
      <dgm:spPr/>
      <dgm:t>
        <a:bodyPr/>
        <a:lstStyle/>
        <a:p>
          <a:endParaRPr lang="en-US"/>
        </a:p>
      </dgm:t>
    </dgm:pt>
    <dgm:pt modelId="{A7DA264F-87E5-4C11-8620-A27615F6781C}">
      <dgm:prSet/>
      <dgm:spPr/>
      <dgm:t>
        <a:bodyPr/>
        <a:lstStyle/>
        <a:p>
          <a:r>
            <a:rPr lang="nl-NL"/>
            <a:t>Een specht zet een dennenappel klem tussen een boom om de zaadjes eruit te halen.</a:t>
          </a:r>
          <a:endParaRPr lang="en-US"/>
        </a:p>
      </dgm:t>
    </dgm:pt>
    <dgm:pt modelId="{88DBB9A4-ED6E-4FDE-BA39-78A383BCF582}" type="parTrans" cxnId="{7174A176-99D0-4B2E-8605-359664CBAD5F}">
      <dgm:prSet/>
      <dgm:spPr/>
      <dgm:t>
        <a:bodyPr/>
        <a:lstStyle/>
        <a:p>
          <a:endParaRPr lang="en-US"/>
        </a:p>
      </dgm:t>
    </dgm:pt>
    <dgm:pt modelId="{2FB0424D-8F4F-44A3-A1CA-260A6AAB517D}" type="sibTrans" cxnId="{7174A176-99D0-4B2E-8605-359664CBAD5F}">
      <dgm:prSet/>
      <dgm:spPr/>
      <dgm:t>
        <a:bodyPr/>
        <a:lstStyle/>
        <a:p>
          <a:endParaRPr lang="en-US"/>
        </a:p>
      </dgm:t>
    </dgm:pt>
    <dgm:pt modelId="{2A3B1B50-3DC5-49CD-A4E4-F58E8E249ED5}">
      <dgm:prSet/>
      <dgm:spPr/>
      <dgm:t>
        <a:bodyPr/>
        <a:lstStyle/>
        <a:p>
          <a:r>
            <a:rPr lang="nl-NL"/>
            <a:t>Bij de sleedoorn zit vaak korstmos, maar dit kan geen kwaad omdat het alleen om de stam groeit.</a:t>
          </a:r>
          <a:endParaRPr lang="en-US"/>
        </a:p>
      </dgm:t>
    </dgm:pt>
    <dgm:pt modelId="{40D7B9BA-2D6C-4FC4-BB0B-9ACC6B44B5D8}" type="parTrans" cxnId="{A031239D-D735-40AF-BBA1-ED8A239C9042}">
      <dgm:prSet/>
      <dgm:spPr/>
      <dgm:t>
        <a:bodyPr/>
        <a:lstStyle/>
        <a:p>
          <a:endParaRPr lang="en-US"/>
        </a:p>
      </dgm:t>
    </dgm:pt>
    <dgm:pt modelId="{25068003-FFC6-46BF-A7C5-2F6DEC366607}" type="sibTrans" cxnId="{A031239D-D735-40AF-BBA1-ED8A239C9042}">
      <dgm:prSet/>
      <dgm:spPr/>
      <dgm:t>
        <a:bodyPr/>
        <a:lstStyle/>
        <a:p>
          <a:endParaRPr lang="en-US"/>
        </a:p>
      </dgm:t>
    </dgm:pt>
    <dgm:pt modelId="{BE5D0F0C-A5A8-48EE-893C-CF6F435C96EC}">
      <dgm:prSet/>
      <dgm:spPr/>
      <dgm:t>
        <a:bodyPr/>
        <a:lstStyle/>
        <a:p>
          <a:r>
            <a:rPr lang="nl-NL"/>
            <a:t>De larikstak verliest naalden maar de spar niet.</a:t>
          </a:r>
          <a:endParaRPr lang="en-US"/>
        </a:p>
      </dgm:t>
    </dgm:pt>
    <dgm:pt modelId="{AF0468C9-8CD8-4FAD-B8CB-23A8723EC5A5}" type="parTrans" cxnId="{30CA3565-A8D8-4CF0-BD8D-B1DD3100DFE8}">
      <dgm:prSet/>
      <dgm:spPr/>
      <dgm:t>
        <a:bodyPr/>
        <a:lstStyle/>
        <a:p>
          <a:endParaRPr lang="en-US"/>
        </a:p>
      </dgm:t>
    </dgm:pt>
    <dgm:pt modelId="{9ADAA773-1D04-4EB9-85E2-4C9AB0F48437}" type="sibTrans" cxnId="{30CA3565-A8D8-4CF0-BD8D-B1DD3100DFE8}">
      <dgm:prSet/>
      <dgm:spPr/>
      <dgm:t>
        <a:bodyPr/>
        <a:lstStyle/>
        <a:p>
          <a:endParaRPr lang="en-US"/>
        </a:p>
      </dgm:t>
    </dgm:pt>
    <dgm:pt modelId="{B18D8161-B4FD-44E9-9B49-7DBDB67EB109}">
      <dgm:prSet/>
      <dgm:spPr/>
      <dgm:t>
        <a:bodyPr/>
        <a:lstStyle/>
        <a:p>
          <a:r>
            <a:rPr lang="nl-NL"/>
            <a:t>De vliegden zaad wordt verspreid door de wind.</a:t>
          </a:r>
          <a:endParaRPr lang="en-US"/>
        </a:p>
      </dgm:t>
    </dgm:pt>
    <dgm:pt modelId="{A96DEE5D-671D-4105-B87A-B4E5E83DA841}" type="parTrans" cxnId="{873A39DA-B482-4F3D-B458-996F393473A9}">
      <dgm:prSet/>
      <dgm:spPr/>
      <dgm:t>
        <a:bodyPr/>
        <a:lstStyle/>
        <a:p>
          <a:endParaRPr lang="en-US"/>
        </a:p>
      </dgm:t>
    </dgm:pt>
    <dgm:pt modelId="{9511109F-BDCF-4077-A91C-445133F8B678}" type="sibTrans" cxnId="{873A39DA-B482-4F3D-B458-996F393473A9}">
      <dgm:prSet/>
      <dgm:spPr/>
      <dgm:t>
        <a:bodyPr/>
        <a:lstStyle/>
        <a:p>
          <a:endParaRPr lang="en-US"/>
        </a:p>
      </dgm:t>
    </dgm:pt>
    <dgm:pt modelId="{45CF8304-7ED0-45D0-B885-CD4BF8DE9CA6}" type="pres">
      <dgm:prSet presAssocID="{148858DA-AFEA-456A-9FF7-F8DEFCA054A6}" presName="linear" presStyleCnt="0">
        <dgm:presLayoutVars>
          <dgm:animLvl val="lvl"/>
          <dgm:resizeHandles val="exact"/>
        </dgm:presLayoutVars>
      </dgm:prSet>
      <dgm:spPr/>
    </dgm:pt>
    <dgm:pt modelId="{B6DAC999-C8BD-4C0C-B478-04E0A26013AA}" type="pres">
      <dgm:prSet presAssocID="{431E0168-7442-4503-9EF3-B83CED5CF68D}" presName="parentText" presStyleLbl="node1" presStyleIdx="0" presStyleCnt="7">
        <dgm:presLayoutVars>
          <dgm:chMax val="0"/>
          <dgm:bulletEnabled val="1"/>
        </dgm:presLayoutVars>
      </dgm:prSet>
      <dgm:spPr/>
    </dgm:pt>
    <dgm:pt modelId="{B506849B-834D-463D-8FC4-5EB8B4F5CDDA}" type="pres">
      <dgm:prSet presAssocID="{1CF7EFA2-C968-479A-AA05-31CFDBFA5AA2}" presName="spacer" presStyleCnt="0"/>
      <dgm:spPr/>
    </dgm:pt>
    <dgm:pt modelId="{81054CC2-6707-4832-B766-8F8AB57DDDBE}" type="pres">
      <dgm:prSet presAssocID="{94CC9699-6CE2-415B-BF2A-99B602A9FF61}" presName="parentText" presStyleLbl="node1" presStyleIdx="1" presStyleCnt="7">
        <dgm:presLayoutVars>
          <dgm:chMax val="0"/>
          <dgm:bulletEnabled val="1"/>
        </dgm:presLayoutVars>
      </dgm:prSet>
      <dgm:spPr/>
    </dgm:pt>
    <dgm:pt modelId="{15A1376E-BBD2-4125-B4A1-7C5365125543}" type="pres">
      <dgm:prSet presAssocID="{E71756D1-37D6-41DC-B484-96E6140377BD}" presName="spacer" presStyleCnt="0"/>
      <dgm:spPr/>
    </dgm:pt>
    <dgm:pt modelId="{DE49C521-C56D-4C4E-85E6-0DCA226FBC48}" type="pres">
      <dgm:prSet presAssocID="{C5903AA3-A1DD-465E-9F9E-450195291F91}" presName="parentText" presStyleLbl="node1" presStyleIdx="2" presStyleCnt="7">
        <dgm:presLayoutVars>
          <dgm:chMax val="0"/>
          <dgm:bulletEnabled val="1"/>
        </dgm:presLayoutVars>
      </dgm:prSet>
      <dgm:spPr/>
    </dgm:pt>
    <dgm:pt modelId="{7955E9E5-61B1-4456-87E2-463C288EF237}" type="pres">
      <dgm:prSet presAssocID="{92B999D7-34EB-4D0D-94C3-5FDC6FFD0E31}" presName="spacer" presStyleCnt="0"/>
      <dgm:spPr/>
    </dgm:pt>
    <dgm:pt modelId="{324D79C8-DADA-4A74-BCB7-EA5D871619F4}" type="pres">
      <dgm:prSet presAssocID="{A7DA264F-87E5-4C11-8620-A27615F6781C}" presName="parentText" presStyleLbl="node1" presStyleIdx="3" presStyleCnt="7">
        <dgm:presLayoutVars>
          <dgm:chMax val="0"/>
          <dgm:bulletEnabled val="1"/>
        </dgm:presLayoutVars>
      </dgm:prSet>
      <dgm:spPr/>
    </dgm:pt>
    <dgm:pt modelId="{A55EB01E-9CB7-4AF4-8B86-49295B32E6BF}" type="pres">
      <dgm:prSet presAssocID="{2FB0424D-8F4F-44A3-A1CA-260A6AAB517D}" presName="spacer" presStyleCnt="0"/>
      <dgm:spPr/>
    </dgm:pt>
    <dgm:pt modelId="{A7747366-7127-41F0-B520-A1CA8198A77B}" type="pres">
      <dgm:prSet presAssocID="{2A3B1B50-3DC5-49CD-A4E4-F58E8E249ED5}" presName="parentText" presStyleLbl="node1" presStyleIdx="4" presStyleCnt="7">
        <dgm:presLayoutVars>
          <dgm:chMax val="0"/>
          <dgm:bulletEnabled val="1"/>
        </dgm:presLayoutVars>
      </dgm:prSet>
      <dgm:spPr/>
    </dgm:pt>
    <dgm:pt modelId="{8DBCD023-E0A0-4C73-8191-2D5E13777638}" type="pres">
      <dgm:prSet presAssocID="{25068003-FFC6-46BF-A7C5-2F6DEC366607}" presName="spacer" presStyleCnt="0"/>
      <dgm:spPr/>
    </dgm:pt>
    <dgm:pt modelId="{BA9DB374-2592-4BBC-9457-B48FE2A195A1}" type="pres">
      <dgm:prSet presAssocID="{BE5D0F0C-A5A8-48EE-893C-CF6F435C96EC}" presName="parentText" presStyleLbl="node1" presStyleIdx="5" presStyleCnt="7">
        <dgm:presLayoutVars>
          <dgm:chMax val="0"/>
          <dgm:bulletEnabled val="1"/>
        </dgm:presLayoutVars>
      </dgm:prSet>
      <dgm:spPr/>
    </dgm:pt>
    <dgm:pt modelId="{68CAA2CE-E15F-4C61-A963-24D68BF32F02}" type="pres">
      <dgm:prSet presAssocID="{9ADAA773-1D04-4EB9-85E2-4C9AB0F48437}" presName="spacer" presStyleCnt="0"/>
      <dgm:spPr/>
    </dgm:pt>
    <dgm:pt modelId="{18BA767A-882D-4285-8F3F-8045BB37A2A2}" type="pres">
      <dgm:prSet presAssocID="{B18D8161-B4FD-44E9-9B49-7DBDB67EB109}" presName="parentText" presStyleLbl="node1" presStyleIdx="6" presStyleCnt="7">
        <dgm:presLayoutVars>
          <dgm:chMax val="0"/>
          <dgm:bulletEnabled val="1"/>
        </dgm:presLayoutVars>
      </dgm:prSet>
      <dgm:spPr/>
    </dgm:pt>
  </dgm:ptLst>
  <dgm:cxnLst>
    <dgm:cxn modelId="{A258202D-61A6-4A91-91E2-967EF2FB0FA5}" type="presOf" srcId="{431E0168-7442-4503-9EF3-B83CED5CF68D}" destId="{B6DAC999-C8BD-4C0C-B478-04E0A26013AA}" srcOrd="0" destOrd="0" presId="urn:microsoft.com/office/officeart/2005/8/layout/vList2"/>
    <dgm:cxn modelId="{54CAA85E-C7E2-4F7D-887B-7C57D493248F}" type="presOf" srcId="{A7DA264F-87E5-4C11-8620-A27615F6781C}" destId="{324D79C8-DADA-4A74-BCB7-EA5D871619F4}" srcOrd="0" destOrd="0" presId="urn:microsoft.com/office/officeart/2005/8/layout/vList2"/>
    <dgm:cxn modelId="{30CA3565-A8D8-4CF0-BD8D-B1DD3100DFE8}" srcId="{148858DA-AFEA-456A-9FF7-F8DEFCA054A6}" destId="{BE5D0F0C-A5A8-48EE-893C-CF6F435C96EC}" srcOrd="5" destOrd="0" parTransId="{AF0468C9-8CD8-4FAD-B8CB-23A8723EC5A5}" sibTransId="{9ADAA773-1D04-4EB9-85E2-4C9AB0F48437}"/>
    <dgm:cxn modelId="{7174A176-99D0-4B2E-8605-359664CBAD5F}" srcId="{148858DA-AFEA-456A-9FF7-F8DEFCA054A6}" destId="{A7DA264F-87E5-4C11-8620-A27615F6781C}" srcOrd="3" destOrd="0" parTransId="{88DBB9A4-ED6E-4FDE-BA39-78A383BCF582}" sibTransId="{2FB0424D-8F4F-44A3-A1CA-260A6AAB517D}"/>
    <dgm:cxn modelId="{62701487-561B-4B6D-B948-19B3F5F09D06}" srcId="{148858DA-AFEA-456A-9FF7-F8DEFCA054A6}" destId="{94CC9699-6CE2-415B-BF2A-99B602A9FF61}" srcOrd="1" destOrd="0" parTransId="{3C7E73D1-20C0-4300-916E-949BBF10E4E7}" sibTransId="{E71756D1-37D6-41DC-B484-96E6140377BD}"/>
    <dgm:cxn modelId="{A22B9295-4BFA-47B0-A3BA-4A6C32190CA8}" type="presOf" srcId="{BE5D0F0C-A5A8-48EE-893C-CF6F435C96EC}" destId="{BA9DB374-2592-4BBC-9457-B48FE2A195A1}" srcOrd="0" destOrd="0" presId="urn:microsoft.com/office/officeart/2005/8/layout/vList2"/>
    <dgm:cxn modelId="{A031239D-D735-40AF-BBA1-ED8A239C9042}" srcId="{148858DA-AFEA-456A-9FF7-F8DEFCA054A6}" destId="{2A3B1B50-3DC5-49CD-A4E4-F58E8E249ED5}" srcOrd="4" destOrd="0" parTransId="{40D7B9BA-2D6C-4FC4-BB0B-9ACC6B44B5D8}" sibTransId="{25068003-FFC6-46BF-A7C5-2F6DEC366607}"/>
    <dgm:cxn modelId="{4995129E-7F5C-4903-8F03-03852301DBA2}" type="presOf" srcId="{B18D8161-B4FD-44E9-9B49-7DBDB67EB109}" destId="{18BA767A-882D-4285-8F3F-8045BB37A2A2}" srcOrd="0" destOrd="0" presId="urn:microsoft.com/office/officeart/2005/8/layout/vList2"/>
    <dgm:cxn modelId="{11A613AF-8E93-4B51-A765-6FC0FB82C90A}" type="presOf" srcId="{148858DA-AFEA-456A-9FF7-F8DEFCA054A6}" destId="{45CF8304-7ED0-45D0-B885-CD4BF8DE9CA6}" srcOrd="0" destOrd="0" presId="urn:microsoft.com/office/officeart/2005/8/layout/vList2"/>
    <dgm:cxn modelId="{1049F1D1-D3F0-4FEB-9E73-4A3DD4888FE8}" type="presOf" srcId="{94CC9699-6CE2-415B-BF2A-99B602A9FF61}" destId="{81054CC2-6707-4832-B766-8F8AB57DDDBE}" srcOrd="0" destOrd="0" presId="urn:microsoft.com/office/officeart/2005/8/layout/vList2"/>
    <dgm:cxn modelId="{873A39DA-B482-4F3D-B458-996F393473A9}" srcId="{148858DA-AFEA-456A-9FF7-F8DEFCA054A6}" destId="{B18D8161-B4FD-44E9-9B49-7DBDB67EB109}" srcOrd="6" destOrd="0" parTransId="{A96DEE5D-671D-4105-B87A-B4E5E83DA841}" sibTransId="{9511109F-BDCF-4077-A91C-445133F8B678}"/>
    <dgm:cxn modelId="{00E563DB-997B-4A17-A159-8DD79C27B335}" srcId="{148858DA-AFEA-456A-9FF7-F8DEFCA054A6}" destId="{431E0168-7442-4503-9EF3-B83CED5CF68D}" srcOrd="0" destOrd="0" parTransId="{E093A519-B475-4CBD-8048-5942F4EF52EB}" sibTransId="{1CF7EFA2-C968-479A-AA05-31CFDBFA5AA2}"/>
    <dgm:cxn modelId="{B4FB05E9-2A99-4CF9-B393-0AAD278CF9D6}" srcId="{148858DA-AFEA-456A-9FF7-F8DEFCA054A6}" destId="{C5903AA3-A1DD-465E-9F9E-450195291F91}" srcOrd="2" destOrd="0" parTransId="{5B54ACA8-240C-472B-A6C9-FE3F2608CE8F}" sibTransId="{92B999D7-34EB-4D0D-94C3-5FDC6FFD0E31}"/>
    <dgm:cxn modelId="{68D6ACF1-AFF6-4B83-A0F1-2D2F87E063DB}" type="presOf" srcId="{2A3B1B50-3DC5-49CD-A4E4-F58E8E249ED5}" destId="{A7747366-7127-41F0-B520-A1CA8198A77B}" srcOrd="0" destOrd="0" presId="urn:microsoft.com/office/officeart/2005/8/layout/vList2"/>
    <dgm:cxn modelId="{EA2418F7-4F58-41A9-8A78-9BDC73E5A01D}" type="presOf" srcId="{C5903AA3-A1DD-465E-9F9E-450195291F91}" destId="{DE49C521-C56D-4C4E-85E6-0DCA226FBC48}" srcOrd="0" destOrd="0" presId="urn:microsoft.com/office/officeart/2005/8/layout/vList2"/>
    <dgm:cxn modelId="{902CF8C4-FDCC-4250-B4D6-BBD17F9F83C1}" type="presParOf" srcId="{45CF8304-7ED0-45D0-B885-CD4BF8DE9CA6}" destId="{B6DAC999-C8BD-4C0C-B478-04E0A26013AA}" srcOrd="0" destOrd="0" presId="urn:microsoft.com/office/officeart/2005/8/layout/vList2"/>
    <dgm:cxn modelId="{5AAC7171-BCC9-49E0-B85E-CFA02D867753}" type="presParOf" srcId="{45CF8304-7ED0-45D0-B885-CD4BF8DE9CA6}" destId="{B506849B-834D-463D-8FC4-5EB8B4F5CDDA}" srcOrd="1" destOrd="0" presId="urn:microsoft.com/office/officeart/2005/8/layout/vList2"/>
    <dgm:cxn modelId="{184356C4-E728-4B4C-8BFB-F1D4402D4752}" type="presParOf" srcId="{45CF8304-7ED0-45D0-B885-CD4BF8DE9CA6}" destId="{81054CC2-6707-4832-B766-8F8AB57DDDBE}" srcOrd="2" destOrd="0" presId="urn:microsoft.com/office/officeart/2005/8/layout/vList2"/>
    <dgm:cxn modelId="{4A6B6F52-3A22-4E32-B3AB-FE4B8BFF6195}" type="presParOf" srcId="{45CF8304-7ED0-45D0-B885-CD4BF8DE9CA6}" destId="{15A1376E-BBD2-4125-B4A1-7C5365125543}" srcOrd="3" destOrd="0" presId="urn:microsoft.com/office/officeart/2005/8/layout/vList2"/>
    <dgm:cxn modelId="{E220DAAA-2897-4A27-B9FA-76810AD2C73E}" type="presParOf" srcId="{45CF8304-7ED0-45D0-B885-CD4BF8DE9CA6}" destId="{DE49C521-C56D-4C4E-85E6-0DCA226FBC48}" srcOrd="4" destOrd="0" presId="urn:microsoft.com/office/officeart/2005/8/layout/vList2"/>
    <dgm:cxn modelId="{F8837537-9351-4988-8FF3-F9C7D9842E3D}" type="presParOf" srcId="{45CF8304-7ED0-45D0-B885-CD4BF8DE9CA6}" destId="{7955E9E5-61B1-4456-87E2-463C288EF237}" srcOrd="5" destOrd="0" presId="urn:microsoft.com/office/officeart/2005/8/layout/vList2"/>
    <dgm:cxn modelId="{04221D9B-710C-4E3A-A2DB-8EF2672C2224}" type="presParOf" srcId="{45CF8304-7ED0-45D0-B885-CD4BF8DE9CA6}" destId="{324D79C8-DADA-4A74-BCB7-EA5D871619F4}" srcOrd="6" destOrd="0" presId="urn:microsoft.com/office/officeart/2005/8/layout/vList2"/>
    <dgm:cxn modelId="{5CFFA515-C208-4D33-B993-D50D46D7C9A0}" type="presParOf" srcId="{45CF8304-7ED0-45D0-B885-CD4BF8DE9CA6}" destId="{A55EB01E-9CB7-4AF4-8B86-49295B32E6BF}" srcOrd="7" destOrd="0" presId="urn:microsoft.com/office/officeart/2005/8/layout/vList2"/>
    <dgm:cxn modelId="{B2664886-FA82-467D-BF6C-08721173E107}" type="presParOf" srcId="{45CF8304-7ED0-45D0-B885-CD4BF8DE9CA6}" destId="{A7747366-7127-41F0-B520-A1CA8198A77B}" srcOrd="8" destOrd="0" presId="urn:microsoft.com/office/officeart/2005/8/layout/vList2"/>
    <dgm:cxn modelId="{8E593F38-FFD7-4AB1-83F8-19D82C38678B}" type="presParOf" srcId="{45CF8304-7ED0-45D0-B885-CD4BF8DE9CA6}" destId="{8DBCD023-E0A0-4C73-8191-2D5E13777638}" srcOrd="9" destOrd="0" presId="urn:microsoft.com/office/officeart/2005/8/layout/vList2"/>
    <dgm:cxn modelId="{D8AEC811-9255-4A2E-A004-276A778ED687}" type="presParOf" srcId="{45CF8304-7ED0-45D0-B885-CD4BF8DE9CA6}" destId="{BA9DB374-2592-4BBC-9457-B48FE2A195A1}" srcOrd="10" destOrd="0" presId="urn:microsoft.com/office/officeart/2005/8/layout/vList2"/>
    <dgm:cxn modelId="{DC492A92-CDEA-4111-88AA-31CFA99E24A2}" type="presParOf" srcId="{45CF8304-7ED0-45D0-B885-CD4BF8DE9CA6}" destId="{68CAA2CE-E15F-4C61-A963-24D68BF32F02}" srcOrd="11" destOrd="0" presId="urn:microsoft.com/office/officeart/2005/8/layout/vList2"/>
    <dgm:cxn modelId="{F98B9E3D-6AEC-4255-A96A-8AA4395C2926}" type="presParOf" srcId="{45CF8304-7ED0-45D0-B885-CD4BF8DE9CA6}" destId="{18BA767A-882D-4285-8F3F-8045BB37A2A2}"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AC999-C8BD-4C0C-B478-04E0A26013AA}">
      <dsp:nvSpPr>
        <dsp:cNvPr id="0" name=""/>
        <dsp:cNvSpPr/>
      </dsp:nvSpPr>
      <dsp:spPr>
        <a:xfrm>
          <a:off x="0" y="90077"/>
          <a:ext cx="6002110" cy="47735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De Europese eik heeft last van ananasgal dat is een infectie van de boom doordat de galwesp eitjes legt.</a:t>
          </a:r>
          <a:endParaRPr lang="en-US" sz="1200" kern="1200"/>
        </a:p>
      </dsp:txBody>
      <dsp:txXfrm>
        <a:off x="23303" y="113380"/>
        <a:ext cx="5955504" cy="430753"/>
      </dsp:txXfrm>
    </dsp:sp>
    <dsp:sp modelId="{81054CC2-6707-4832-B766-8F8AB57DDDBE}">
      <dsp:nvSpPr>
        <dsp:cNvPr id="0" name=""/>
        <dsp:cNvSpPr/>
      </dsp:nvSpPr>
      <dsp:spPr>
        <a:xfrm>
          <a:off x="0" y="601997"/>
          <a:ext cx="6002110" cy="477359"/>
        </a:xfrm>
        <a:prstGeom prst="roundRect">
          <a:avLst/>
        </a:prstGeom>
        <a:solidFill>
          <a:schemeClr val="accent5">
            <a:hueOff val="-2025358"/>
            <a:satOff val="-138"/>
            <a:lumOff val="32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De Amerikaanse eik zit weinig gal op en is sinds 1800 in Nederland.</a:t>
          </a:r>
          <a:endParaRPr lang="en-US" sz="1200" kern="1200"/>
        </a:p>
      </dsp:txBody>
      <dsp:txXfrm>
        <a:off x="23303" y="625300"/>
        <a:ext cx="5955504" cy="430753"/>
      </dsp:txXfrm>
    </dsp:sp>
    <dsp:sp modelId="{DE49C521-C56D-4C4E-85E6-0DCA226FBC48}">
      <dsp:nvSpPr>
        <dsp:cNvPr id="0" name=""/>
        <dsp:cNvSpPr/>
      </dsp:nvSpPr>
      <dsp:spPr>
        <a:xfrm>
          <a:off x="0" y="1113917"/>
          <a:ext cx="6002110" cy="477359"/>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De jeneverbes groeit op super droge grond en groeit 1 cm per jaar.</a:t>
          </a:r>
          <a:endParaRPr lang="en-US" sz="1200" kern="1200"/>
        </a:p>
      </dsp:txBody>
      <dsp:txXfrm>
        <a:off x="23303" y="1137220"/>
        <a:ext cx="5955504" cy="430753"/>
      </dsp:txXfrm>
    </dsp:sp>
    <dsp:sp modelId="{324D79C8-DADA-4A74-BCB7-EA5D871619F4}">
      <dsp:nvSpPr>
        <dsp:cNvPr id="0" name=""/>
        <dsp:cNvSpPr/>
      </dsp:nvSpPr>
      <dsp:spPr>
        <a:xfrm>
          <a:off x="0" y="1625837"/>
          <a:ext cx="6002110" cy="477359"/>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Een specht zet een dennenappel klem tussen een boom om de zaadjes eruit te halen.</a:t>
          </a:r>
          <a:endParaRPr lang="en-US" sz="1200" kern="1200"/>
        </a:p>
      </dsp:txBody>
      <dsp:txXfrm>
        <a:off x="23303" y="1649140"/>
        <a:ext cx="5955504" cy="430753"/>
      </dsp:txXfrm>
    </dsp:sp>
    <dsp:sp modelId="{A7747366-7127-41F0-B520-A1CA8198A77B}">
      <dsp:nvSpPr>
        <dsp:cNvPr id="0" name=""/>
        <dsp:cNvSpPr/>
      </dsp:nvSpPr>
      <dsp:spPr>
        <a:xfrm>
          <a:off x="0" y="2137757"/>
          <a:ext cx="6002110" cy="477359"/>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Bij de sleedoorn zit vaak korstmos, maar dit kan geen kwaad omdat het alleen om de stam groeit.</a:t>
          </a:r>
          <a:endParaRPr lang="en-US" sz="1200" kern="1200"/>
        </a:p>
      </dsp:txBody>
      <dsp:txXfrm>
        <a:off x="23303" y="2161060"/>
        <a:ext cx="5955504" cy="430753"/>
      </dsp:txXfrm>
    </dsp:sp>
    <dsp:sp modelId="{BA9DB374-2592-4BBC-9457-B48FE2A195A1}">
      <dsp:nvSpPr>
        <dsp:cNvPr id="0" name=""/>
        <dsp:cNvSpPr/>
      </dsp:nvSpPr>
      <dsp:spPr>
        <a:xfrm>
          <a:off x="0" y="2649676"/>
          <a:ext cx="6002110" cy="477359"/>
        </a:xfrm>
        <a:prstGeom prst="roundRect">
          <a:avLst/>
        </a:prstGeom>
        <a:solidFill>
          <a:schemeClr val="accent5">
            <a:hueOff val="-10126791"/>
            <a:satOff val="-688"/>
            <a:lumOff val="163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De larikstak verliest naalden maar de spar niet.</a:t>
          </a:r>
          <a:endParaRPr lang="en-US" sz="1200" kern="1200"/>
        </a:p>
      </dsp:txBody>
      <dsp:txXfrm>
        <a:off x="23303" y="2672979"/>
        <a:ext cx="5955504" cy="430753"/>
      </dsp:txXfrm>
    </dsp:sp>
    <dsp:sp modelId="{18BA767A-882D-4285-8F3F-8045BB37A2A2}">
      <dsp:nvSpPr>
        <dsp:cNvPr id="0" name=""/>
        <dsp:cNvSpPr/>
      </dsp:nvSpPr>
      <dsp:spPr>
        <a:xfrm>
          <a:off x="0" y="3161596"/>
          <a:ext cx="6002110" cy="477359"/>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De vliegden zaad wordt verspreid door de wind.</a:t>
          </a:r>
          <a:endParaRPr lang="en-US" sz="1200" kern="1200"/>
        </a:p>
      </dsp:txBody>
      <dsp:txXfrm>
        <a:off x="23303" y="3184899"/>
        <a:ext cx="5955504" cy="43075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07E04-75E3-634C-E101-8874FB7C6B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8F96F8A9-2CF5-7707-EBD0-24D88F50D1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27F14516-B6DD-AF7E-F726-1C646906D72F}"/>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5" name="Footer Placeholder 4">
            <a:extLst>
              <a:ext uri="{FF2B5EF4-FFF2-40B4-BE49-F238E27FC236}">
                <a16:creationId xmlns:a16="http://schemas.microsoft.com/office/drawing/2014/main" id="{E6D5C049-C3CC-08AF-9DFF-738601F4C1E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8C7368B-8C9F-1983-512C-69E5C54D7553}"/>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1071607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8A774-4C30-786D-F209-71E2A7D60404}"/>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47414279-54AA-7E03-37B4-E5BCDDF56C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DEB6EAEC-86AB-7F2B-9D64-21DB47E2DBB5}"/>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5" name="Footer Placeholder 4">
            <a:extLst>
              <a:ext uri="{FF2B5EF4-FFF2-40B4-BE49-F238E27FC236}">
                <a16:creationId xmlns:a16="http://schemas.microsoft.com/office/drawing/2014/main" id="{D39BC228-F52A-288D-C43B-8FF0594AED8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B37BDBD4-CA1B-F5F4-13EB-30801C99BDAC}"/>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3030861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941E1-B8EF-429C-FFD2-79F18A82A0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718BD45F-36C0-7946-7041-7B9FFC8080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637102-2046-55D3-4A5E-24C4CA6B2690}"/>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5" name="Footer Placeholder 4">
            <a:extLst>
              <a:ext uri="{FF2B5EF4-FFF2-40B4-BE49-F238E27FC236}">
                <a16:creationId xmlns:a16="http://schemas.microsoft.com/office/drawing/2014/main" id="{EAEEFD15-3840-5624-CC8B-4E48AD143C59}"/>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5B8D689-46F2-76E7-A6C9-1969D07F0DCB}"/>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632871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6195-3750-521D-155B-CA1F8370E47D}"/>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F03C201E-246B-28EA-5AB5-5ED3982C21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B1A2512D-CBBF-6039-3510-B86D71E5A6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DBFE309A-4FF5-364C-76EA-1B7DFBA2E164}"/>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6" name="Footer Placeholder 5">
            <a:extLst>
              <a:ext uri="{FF2B5EF4-FFF2-40B4-BE49-F238E27FC236}">
                <a16:creationId xmlns:a16="http://schemas.microsoft.com/office/drawing/2014/main" id="{BEB4BC6E-9C76-8035-E0FF-55921D4BC45B}"/>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BF9A89F4-FB82-89FB-EC15-6D346EA10B7F}"/>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3980927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1FF10-37E0-BDE3-5866-8CC819F9907E}"/>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0C93B7F8-836A-445A-D872-630DA5B2C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40014F-2191-7498-DF03-6F43459067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76365067-63A1-0214-2CE5-401C970C6F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A93D2A-7401-E684-39DA-52867D8B91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D9B0DA66-6826-29CD-4B1B-B6DA5E4604BF}"/>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8" name="Footer Placeholder 7">
            <a:extLst>
              <a:ext uri="{FF2B5EF4-FFF2-40B4-BE49-F238E27FC236}">
                <a16:creationId xmlns:a16="http://schemas.microsoft.com/office/drawing/2014/main" id="{1C140EF5-CB72-0BC0-96CA-205CE03E8024}"/>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0192A6B0-E02D-DD85-BF6B-F547498A319C}"/>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132527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E96C6-CDDA-F217-5905-0D4630BA050F}"/>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2E2FE95E-473D-45EF-8CB1-999F31FBC10A}"/>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4" name="Footer Placeholder 3">
            <a:extLst>
              <a:ext uri="{FF2B5EF4-FFF2-40B4-BE49-F238E27FC236}">
                <a16:creationId xmlns:a16="http://schemas.microsoft.com/office/drawing/2014/main" id="{412E170B-5695-023E-649F-746B2B7F0264}"/>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64AADA2D-57A6-D08F-1553-F88D7EB4E1EB}"/>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1017205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363CFD-5003-A8DE-D65B-8CFCBC20483A}"/>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3" name="Footer Placeholder 2">
            <a:extLst>
              <a:ext uri="{FF2B5EF4-FFF2-40B4-BE49-F238E27FC236}">
                <a16:creationId xmlns:a16="http://schemas.microsoft.com/office/drawing/2014/main" id="{8D98AE59-5BE5-96AC-C728-520F95CD9915}"/>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0DFBFA55-C147-3BF7-119D-A1CFA34FB011}"/>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425446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FE52-A636-E446-1E79-6F7ADBEE08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F17F4691-8BA9-1CF1-6581-A99D60DA48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373D3F3C-58A2-70DC-746F-6C8A9D99D4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4DE37E-3BCD-612B-D3E0-87C1FEE836C2}"/>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6" name="Footer Placeholder 5">
            <a:extLst>
              <a:ext uri="{FF2B5EF4-FFF2-40B4-BE49-F238E27FC236}">
                <a16:creationId xmlns:a16="http://schemas.microsoft.com/office/drawing/2014/main" id="{3CA54252-330C-C6EC-7E25-D6FD8F7638A9}"/>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75C20BF0-E212-D89E-F573-72B02064314D}"/>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2132568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61C8F-FA85-1AFE-DFE8-524F1551EF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D58CFC94-6980-47FD-7435-5ADE5A5378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2B8B8CEC-14D1-D7BB-1C95-905D8D5CCA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423E3C-8489-C19C-E416-77F4E314145F}"/>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6" name="Footer Placeholder 5">
            <a:extLst>
              <a:ext uri="{FF2B5EF4-FFF2-40B4-BE49-F238E27FC236}">
                <a16:creationId xmlns:a16="http://schemas.microsoft.com/office/drawing/2014/main" id="{276AD963-2069-4F43-22CC-56F7C41E8ABD}"/>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CE21FC7-9E9A-13AF-C5AB-3E5E0CD989FD}"/>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3939246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DD96-6A1E-9D9F-49F4-796B9C2C7385}"/>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4FF8FE34-4F4D-67A2-E5F8-17E5C85D4D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3FD413D-A8AA-7C9F-ACDA-E83816BD4E4C}"/>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5" name="Footer Placeholder 4">
            <a:extLst>
              <a:ext uri="{FF2B5EF4-FFF2-40B4-BE49-F238E27FC236}">
                <a16:creationId xmlns:a16="http://schemas.microsoft.com/office/drawing/2014/main" id="{C2C8FA88-4D43-9078-F994-A7F8CEA0F51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0D65738-3A89-0DAF-FDB4-F3D92AA422B3}"/>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2535843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5AE147-EF09-4575-02CC-2CE677E8E2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623C48E8-F152-5BAD-2FAA-369686B038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DC6394F3-C9F1-2697-B7D1-24A5C21FD582}"/>
              </a:ext>
            </a:extLst>
          </p:cNvPr>
          <p:cNvSpPr>
            <a:spLocks noGrp="1"/>
          </p:cNvSpPr>
          <p:nvPr>
            <p:ph type="dt" sz="half" idx="10"/>
          </p:nvPr>
        </p:nvSpPr>
        <p:spPr/>
        <p:txBody>
          <a:bodyPr/>
          <a:lstStyle/>
          <a:p>
            <a:fld id="{778C667C-7031-4785-A4BB-E9F85F18CD3F}" type="datetimeFigureOut">
              <a:rPr lang="nl-NL" smtClean="0"/>
              <a:t>14-9-2026</a:t>
            </a:fld>
            <a:endParaRPr lang="nl-NL"/>
          </a:p>
        </p:txBody>
      </p:sp>
      <p:sp>
        <p:nvSpPr>
          <p:cNvPr id="5" name="Footer Placeholder 4">
            <a:extLst>
              <a:ext uri="{FF2B5EF4-FFF2-40B4-BE49-F238E27FC236}">
                <a16:creationId xmlns:a16="http://schemas.microsoft.com/office/drawing/2014/main" id="{4A693BDA-6BC0-26CD-D4C6-38871456A6E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E028A44-2E48-B259-B6AC-C9FE08CC0618}"/>
              </a:ext>
            </a:extLst>
          </p:cNvPr>
          <p:cNvSpPr>
            <a:spLocks noGrp="1"/>
          </p:cNvSpPr>
          <p:nvPr>
            <p:ph type="sldNum" sz="quarter" idx="12"/>
          </p:nvPr>
        </p:nvSpPr>
        <p:spPr/>
        <p:txBody>
          <a:bodyPr/>
          <a:lstStyle/>
          <a:p>
            <a:fld id="{04B5E3B6-A6C3-4F6C-828F-6013F9B38259}" type="slidenum">
              <a:rPr lang="nl-NL" smtClean="0"/>
              <a:t>‹#›</a:t>
            </a:fld>
            <a:endParaRPr lang="nl-NL"/>
          </a:p>
        </p:txBody>
      </p:sp>
    </p:spTree>
    <p:extLst>
      <p:ext uri="{BB962C8B-B14F-4D97-AF65-F5344CB8AC3E}">
        <p14:creationId xmlns:p14="http://schemas.microsoft.com/office/powerpoint/2010/main" val="2602358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6F8B61-B578-6C93-41B5-BD53C2D2FB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AC6BE1F9-186B-6510-FFFB-BD7FA3B1D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7D25368E-6D47-C4F5-0BB9-1C5AFE62C1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78C667C-7031-4785-A4BB-E9F85F18CD3F}" type="datetimeFigureOut">
              <a:rPr lang="nl-NL" smtClean="0"/>
              <a:t>14-9-2026</a:t>
            </a:fld>
            <a:endParaRPr lang="nl-NL"/>
          </a:p>
        </p:txBody>
      </p:sp>
      <p:sp>
        <p:nvSpPr>
          <p:cNvPr id="5" name="Footer Placeholder 4">
            <a:extLst>
              <a:ext uri="{FF2B5EF4-FFF2-40B4-BE49-F238E27FC236}">
                <a16:creationId xmlns:a16="http://schemas.microsoft.com/office/drawing/2014/main" id="{32B1B9BD-8D97-FCDB-82A9-D1B29656F2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Slide Number Placeholder 5">
            <a:extLst>
              <a:ext uri="{FF2B5EF4-FFF2-40B4-BE49-F238E27FC236}">
                <a16:creationId xmlns:a16="http://schemas.microsoft.com/office/drawing/2014/main" id="{E5588D57-1CD7-B281-DACA-FEFAEC915C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B5E3B6-A6C3-4F6C-828F-6013F9B38259}" type="slidenum">
              <a:rPr lang="nl-NL" smtClean="0"/>
              <a:t>‹#›</a:t>
            </a:fld>
            <a:endParaRPr lang="nl-NL"/>
          </a:p>
        </p:txBody>
      </p:sp>
    </p:spTree>
    <p:extLst>
      <p:ext uri="{BB962C8B-B14F-4D97-AF65-F5344CB8AC3E}">
        <p14:creationId xmlns:p14="http://schemas.microsoft.com/office/powerpoint/2010/main" val="2423360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EA0252D-2D76-C87F-DBD1-1FCFE8B0C483}"/>
              </a:ext>
            </a:extLst>
          </p:cNvPr>
          <p:cNvPicPr>
            <a:picLocks noChangeAspect="1"/>
          </p:cNvPicPr>
          <p:nvPr/>
        </p:nvPicPr>
        <p:blipFill>
          <a:blip r:embed="rId2">
            <a:extLst>
              <a:ext uri="{28A0092B-C50C-407E-A947-70E740481C1C}">
                <a14:useLocalDpi xmlns:a14="http://schemas.microsoft.com/office/drawing/2010/main" val="0"/>
              </a:ext>
            </a:extLst>
          </a:blip>
          <a:srcRect t="11138" r="-1" b="-1"/>
          <a:stretch>
            <a:fillRect/>
          </a:stretch>
        </p:blipFill>
        <p:spPr>
          <a:xfrm>
            <a:off x="-1" y="190"/>
            <a:ext cx="8128855" cy="5291194"/>
          </a:xfrm>
          <a:prstGeom prst="rect">
            <a:avLst/>
          </a:prstGeom>
        </p:spPr>
      </p:pic>
      <p:sp>
        <p:nvSpPr>
          <p:cNvPr id="22" name="Rectangle 21">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36B0C7-0902-ABD5-B6DD-A786EF1C26BA}"/>
              </a:ext>
            </a:extLst>
          </p:cNvPr>
          <p:cNvSpPr>
            <a:spLocks noGrp="1"/>
          </p:cNvSpPr>
          <p:nvPr>
            <p:ph type="ctrTitle"/>
          </p:nvPr>
        </p:nvSpPr>
        <p:spPr>
          <a:xfrm>
            <a:off x="699715" y="5635366"/>
            <a:ext cx="7091299" cy="898581"/>
          </a:xfrm>
        </p:spPr>
        <p:txBody>
          <a:bodyPr anchor="ctr">
            <a:normAutofit/>
          </a:bodyPr>
          <a:lstStyle/>
          <a:p>
            <a:pPr algn="l"/>
            <a:endParaRPr lang="nl-NL" sz="4000" dirty="0">
              <a:solidFill>
                <a:srgbClr val="FFFFFF"/>
              </a:solidFill>
            </a:endParaRPr>
          </a:p>
        </p:txBody>
      </p:sp>
      <p:sp>
        <p:nvSpPr>
          <p:cNvPr id="26" name="Rectangle 2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78B7F62C-8DF2-0064-E708-6825533AF322}"/>
              </a:ext>
            </a:extLst>
          </p:cNvPr>
          <p:cNvSpPr>
            <a:spLocks noGrp="1"/>
          </p:cNvSpPr>
          <p:nvPr>
            <p:ph type="subTitle" idx="1"/>
          </p:nvPr>
        </p:nvSpPr>
        <p:spPr>
          <a:xfrm>
            <a:off x="8571507" y="5669430"/>
            <a:ext cx="3291839" cy="830453"/>
          </a:xfrm>
        </p:spPr>
        <p:txBody>
          <a:bodyPr anchor="ctr">
            <a:normAutofit/>
          </a:bodyPr>
          <a:lstStyle/>
          <a:p>
            <a:pPr algn="l"/>
            <a:r>
              <a:rPr lang="nl-NL" sz="2000" dirty="0">
                <a:solidFill>
                  <a:srgbClr val="FFFFFF"/>
                </a:solidFill>
              </a:rPr>
              <a:t>Door Edith Stavers</a:t>
            </a:r>
          </a:p>
        </p:txBody>
      </p:sp>
      <p:pic>
        <p:nvPicPr>
          <p:cNvPr id="7" name="Picture 6">
            <a:extLst>
              <a:ext uri="{FF2B5EF4-FFF2-40B4-BE49-F238E27FC236}">
                <a16:creationId xmlns:a16="http://schemas.microsoft.com/office/drawing/2014/main" id="{70D1C11C-F076-DBCF-949A-ADCEA659153E}"/>
              </a:ext>
            </a:extLst>
          </p:cNvPr>
          <p:cNvPicPr>
            <a:picLocks noChangeAspect="1"/>
          </p:cNvPicPr>
          <p:nvPr/>
        </p:nvPicPr>
        <p:blipFill>
          <a:blip r:embed="rId3">
            <a:extLst>
              <a:ext uri="{28A0092B-C50C-407E-A947-70E740481C1C}">
                <a14:useLocalDpi xmlns:a14="http://schemas.microsoft.com/office/drawing/2010/main" val="0"/>
              </a:ext>
            </a:extLst>
          </a:blip>
          <a:srcRect t="9491" r="3" b="3"/>
          <a:stretch>
            <a:fillRect/>
          </a:stretch>
        </p:blipFill>
        <p:spPr>
          <a:xfrm>
            <a:off x="8128856" y="1"/>
            <a:ext cx="4063143" cy="5291384"/>
          </a:xfrm>
          <a:prstGeom prst="rect">
            <a:avLst/>
          </a:prstGeom>
        </p:spPr>
      </p:pic>
    </p:spTree>
    <p:extLst>
      <p:ext uri="{BB962C8B-B14F-4D97-AF65-F5344CB8AC3E}">
        <p14:creationId xmlns:p14="http://schemas.microsoft.com/office/powerpoint/2010/main" val="7323437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CBC69AF-AE9D-43C7-A183-244646418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8E0830B-3F1F-CB50-2EB0-840C8B224162}"/>
              </a:ext>
            </a:extLst>
          </p:cNvPr>
          <p:cNvPicPr>
            <a:picLocks noChangeAspect="1"/>
          </p:cNvPicPr>
          <p:nvPr/>
        </p:nvPicPr>
        <p:blipFill>
          <a:blip r:embed="rId2">
            <a:extLst>
              <a:ext uri="{28A0092B-C50C-407E-A947-70E740481C1C}">
                <a14:useLocalDpi xmlns:a14="http://schemas.microsoft.com/office/drawing/2010/main" val="0"/>
              </a:ext>
            </a:extLst>
          </a:blip>
          <a:srcRect l="3" r="3227"/>
          <a:stretch>
            <a:fillRect/>
          </a:stretch>
        </p:blipFill>
        <p:spPr>
          <a:xfrm>
            <a:off x="20" y="10"/>
            <a:ext cx="4977364" cy="6857990"/>
          </a:xfrm>
          <a:prstGeom prst="rect">
            <a:avLst/>
          </a:prstGeom>
        </p:spPr>
      </p:pic>
      <p:pic>
        <p:nvPicPr>
          <p:cNvPr id="5" name="Picture 4">
            <a:extLst>
              <a:ext uri="{FF2B5EF4-FFF2-40B4-BE49-F238E27FC236}">
                <a16:creationId xmlns:a16="http://schemas.microsoft.com/office/drawing/2014/main" id="{0A689999-D7CA-80E7-2783-68D6A901B87B}"/>
              </a:ext>
            </a:extLst>
          </p:cNvPr>
          <p:cNvPicPr>
            <a:picLocks noChangeAspect="1"/>
          </p:cNvPicPr>
          <p:nvPr/>
        </p:nvPicPr>
        <p:blipFill>
          <a:blip r:embed="rId3">
            <a:extLst>
              <a:ext uri="{28A0092B-C50C-407E-A947-70E740481C1C}">
                <a14:useLocalDpi xmlns:a14="http://schemas.microsoft.com/office/drawing/2010/main" val="0"/>
              </a:ext>
            </a:extLst>
          </a:blip>
          <a:srcRect t="1769" r="1" b="26940"/>
          <a:stretch>
            <a:fillRect/>
          </a:stretch>
        </p:blipFill>
        <p:spPr>
          <a:xfrm>
            <a:off x="4977384" y="10"/>
            <a:ext cx="7214616" cy="6857990"/>
          </a:xfrm>
          <a:prstGeom prst="rect">
            <a:avLst/>
          </a:prstGeom>
        </p:spPr>
      </p:pic>
      <p:sp>
        <p:nvSpPr>
          <p:cNvPr id="14" name="Rectangle 13">
            <a:extLst>
              <a:ext uri="{FF2B5EF4-FFF2-40B4-BE49-F238E27FC236}">
                <a16:creationId xmlns:a16="http://schemas.microsoft.com/office/drawing/2014/main" id="{BE64232A-D912-4882-BF58-104918115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218905"/>
            <a:ext cx="5625863" cy="2089317"/>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Rounded Corners 15">
            <a:extLst>
              <a:ext uri="{FF2B5EF4-FFF2-40B4-BE49-F238E27FC236}">
                <a16:creationId xmlns:a16="http://schemas.microsoft.com/office/drawing/2014/main" id="{E8E4E9D8-6D9C-4646-83A2-11844D84E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5574" y="3876005"/>
            <a:ext cx="4848225"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E6441DD7-8858-9CBB-2BD0-31AD058F3079}"/>
              </a:ext>
            </a:extLst>
          </p:cNvPr>
          <p:cNvSpPr>
            <a:spLocks noGrp="1"/>
          </p:cNvSpPr>
          <p:nvPr>
            <p:ph type="title"/>
          </p:nvPr>
        </p:nvSpPr>
        <p:spPr>
          <a:xfrm>
            <a:off x="6772758" y="3949157"/>
            <a:ext cx="4324351" cy="539496"/>
          </a:xfrm>
        </p:spPr>
        <p:txBody>
          <a:bodyPr>
            <a:normAutofit/>
          </a:bodyPr>
          <a:lstStyle/>
          <a:p>
            <a:pPr algn="ctr"/>
            <a:r>
              <a:rPr lang="nl-NL" sz="2700">
                <a:solidFill>
                  <a:schemeClr val="bg1"/>
                </a:solidFill>
              </a:rPr>
              <a:t>Jaarlijks uitje IVN Flevoland</a:t>
            </a:r>
          </a:p>
        </p:txBody>
      </p:sp>
      <p:sp>
        <p:nvSpPr>
          <p:cNvPr id="3" name="Content Placeholder 2">
            <a:extLst>
              <a:ext uri="{FF2B5EF4-FFF2-40B4-BE49-F238E27FC236}">
                <a16:creationId xmlns:a16="http://schemas.microsoft.com/office/drawing/2014/main" id="{EF35504D-F166-CFD9-0569-1D75FA31B01F}"/>
              </a:ext>
            </a:extLst>
          </p:cNvPr>
          <p:cNvSpPr>
            <a:spLocks noGrp="1"/>
          </p:cNvSpPr>
          <p:nvPr>
            <p:ph idx="1"/>
          </p:nvPr>
        </p:nvSpPr>
        <p:spPr>
          <a:xfrm>
            <a:off x="6431138" y="4697298"/>
            <a:ext cx="5040034" cy="1435608"/>
          </a:xfrm>
        </p:spPr>
        <p:txBody>
          <a:bodyPr anchor="ctr">
            <a:normAutofit/>
          </a:bodyPr>
          <a:lstStyle/>
          <a:p>
            <a:pPr algn="ctr"/>
            <a:r>
              <a:rPr lang="nl-NL" sz="1100"/>
              <a:t>We verzamelde ons bij het kerkcentrum de Ark. Met de auto’s gingen we verder rijden naar Ommen. Vlakbij Ommen hebben we koffie gedronken in een leuk restaurant met een lekkere appeltaart erbij. </a:t>
            </a:r>
          </a:p>
          <a:p>
            <a:pPr algn="ctr"/>
            <a:r>
              <a:rPr lang="nl-NL" sz="1100"/>
              <a:t>Toen hebben we de auto’s geparkeerd bij het Vechtdal in Ommen. Tijdens het lopen vertelde Dirk de Haan informatie over slakken en andere dieren op de bladeren. Via een afslag kwamen we in het Junnerkoeland. Een prachtig gebied met veel Heide afwisselend met jeneverbesstruiken en loofbomen.</a:t>
            </a:r>
          </a:p>
        </p:txBody>
      </p:sp>
    </p:spTree>
    <p:extLst>
      <p:ext uri="{BB962C8B-B14F-4D97-AF65-F5344CB8AC3E}">
        <p14:creationId xmlns:p14="http://schemas.microsoft.com/office/powerpoint/2010/main" val="20194697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C86172-9646-B3D9-EB73-2431779CDC77}"/>
              </a:ext>
            </a:extLst>
          </p:cNvPr>
          <p:cNvSpPr>
            <a:spLocks noGrp="1"/>
          </p:cNvSpPr>
          <p:nvPr>
            <p:ph type="title"/>
          </p:nvPr>
        </p:nvSpPr>
        <p:spPr>
          <a:xfrm>
            <a:off x="630936" y="4562856"/>
            <a:ext cx="3419856" cy="1600200"/>
          </a:xfrm>
        </p:spPr>
        <p:txBody>
          <a:bodyPr anchor="ctr">
            <a:normAutofit/>
          </a:bodyPr>
          <a:lstStyle/>
          <a:p>
            <a:endParaRPr lang="nl-NL" sz="4800"/>
          </a:p>
        </p:txBody>
      </p:sp>
      <p:pic>
        <p:nvPicPr>
          <p:cNvPr id="7" name="Picture 6">
            <a:extLst>
              <a:ext uri="{FF2B5EF4-FFF2-40B4-BE49-F238E27FC236}">
                <a16:creationId xmlns:a16="http://schemas.microsoft.com/office/drawing/2014/main" id="{7C5A4FBC-1525-9A1F-31A4-F666F5C6568C}"/>
              </a:ext>
            </a:extLst>
          </p:cNvPr>
          <p:cNvPicPr>
            <a:picLocks noChangeAspect="1"/>
          </p:cNvPicPr>
          <p:nvPr/>
        </p:nvPicPr>
        <p:blipFill>
          <a:blip r:embed="rId2">
            <a:extLst>
              <a:ext uri="{28A0092B-C50C-407E-A947-70E740481C1C}">
                <a14:useLocalDpi xmlns:a14="http://schemas.microsoft.com/office/drawing/2010/main" val="0"/>
              </a:ext>
            </a:extLst>
          </a:blip>
          <a:srcRect t="31627" b="16745"/>
          <a:stretch>
            <a:fillRect/>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5" name="Picture 4">
            <a:extLst>
              <a:ext uri="{FF2B5EF4-FFF2-40B4-BE49-F238E27FC236}">
                <a16:creationId xmlns:a16="http://schemas.microsoft.com/office/drawing/2014/main" id="{C27F7BCA-EDEB-90E1-A5A5-ADB67310DFD2}"/>
              </a:ext>
            </a:extLst>
          </p:cNvPr>
          <p:cNvPicPr>
            <a:picLocks noChangeAspect="1"/>
          </p:cNvPicPr>
          <p:nvPr/>
        </p:nvPicPr>
        <p:blipFill>
          <a:blip r:embed="rId3">
            <a:extLst>
              <a:ext uri="{28A0092B-C50C-407E-A947-70E740481C1C}">
                <a14:useLocalDpi xmlns:a14="http://schemas.microsoft.com/office/drawing/2010/main" val="0"/>
              </a:ext>
            </a:extLst>
          </a:blip>
          <a:srcRect t="9537" r="-3" b="-3"/>
          <a:stretch>
            <a:fillRect/>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14"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B5CBE1A-1A17-164B-DD08-45935D610318}"/>
              </a:ext>
            </a:extLst>
          </p:cNvPr>
          <p:cNvSpPr>
            <a:spLocks noGrp="1"/>
          </p:cNvSpPr>
          <p:nvPr>
            <p:ph idx="1"/>
          </p:nvPr>
        </p:nvSpPr>
        <p:spPr>
          <a:xfrm>
            <a:off x="4654294" y="4562856"/>
            <a:ext cx="6903721" cy="1600200"/>
          </a:xfrm>
        </p:spPr>
        <p:txBody>
          <a:bodyPr anchor="ctr">
            <a:normAutofit/>
          </a:bodyPr>
          <a:lstStyle/>
          <a:p>
            <a:r>
              <a:rPr lang="nl-NL" sz="1700"/>
              <a:t>Later hebben we gelunched bij het Maarten van Rossum pad. Daar was ook een uitkijk hut over een prachtig veld. Daarna hebben we een mooi stuk door de heide gelopen en hadden we sporen gevonden van reetjes en wat keutels van konijnen. </a:t>
            </a:r>
          </a:p>
          <a:p>
            <a:r>
              <a:rPr lang="nl-NL" sz="1700"/>
              <a:t>Toen zijn we weer terug naar de auto gelopen en de dag afgesloten.</a:t>
            </a:r>
          </a:p>
        </p:txBody>
      </p:sp>
    </p:spTree>
    <p:extLst>
      <p:ext uri="{BB962C8B-B14F-4D97-AF65-F5344CB8AC3E}">
        <p14:creationId xmlns:p14="http://schemas.microsoft.com/office/powerpoint/2010/main" val="294844298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E9986A5-A7D1-4022-BAC0-885FB7A14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CE5C76-71A2-3D45-B989-8B8E8306A91C}"/>
              </a:ext>
            </a:extLst>
          </p:cNvPr>
          <p:cNvSpPr>
            <a:spLocks noGrp="1"/>
          </p:cNvSpPr>
          <p:nvPr>
            <p:ph type="title"/>
          </p:nvPr>
        </p:nvSpPr>
        <p:spPr>
          <a:xfrm>
            <a:off x="630936" y="4544570"/>
            <a:ext cx="3705090" cy="1703830"/>
          </a:xfrm>
        </p:spPr>
        <p:txBody>
          <a:bodyPr vert="horz" lIns="91440" tIns="45720" rIns="91440" bIns="45720" rtlCol="0" anchor="ctr">
            <a:normAutofit/>
          </a:bodyPr>
          <a:lstStyle/>
          <a:p>
            <a:r>
              <a:rPr lang="en-US" sz="4800" dirty="0"/>
              <a:t>Foto’s </a:t>
            </a:r>
            <a:r>
              <a:rPr lang="en-US" sz="4800" dirty="0" err="1"/>
              <a:t>tijdens</a:t>
            </a:r>
            <a:r>
              <a:rPr lang="en-US" sz="4800" dirty="0"/>
              <a:t> de </a:t>
            </a:r>
            <a:r>
              <a:rPr lang="en-US" sz="4800" dirty="0" err="1"/>
              <a:t>wandeling</a:t>
            </a:r>
            <a:endParaRPr lang="en-US" sz="4800" dirty="0"/>
          </a:p>
        </p:txBody>
      </p:sp>
      <p:pic>
        <p:nvPicPr>
          <p:cNvPr id="9" name="Picture 8">
            <a:extLst>
              <a:ext uri="{FF2B5EF4-FFF2-40B4-BE49-F238E27FC236}">
                <a16:creationId xmlns:a16="http://schemas.microsoft.com/office/drawing/2014/main" id="{865E2EA9-131C-D234-DE76-F8A2D4D27358}"/>
              </a:ext>
            </a:extLst>
          </p:cNvPr>
          <p:cNvPicPr>
            <a:picLocks noChangeAspect="1"/>
          </p:cNvPicPr>
          <p:nvPr/>
        </p:nvPicPr>
        <p:blipFill>
          <a:blip r:embed="rId2">
            <a:extLst>
              <a:ext uri="{28A0092B-C50C-407E-A947-70E740481C1C}">
                <a14:useLocalDpi xmlns:a14="http://schemas.microsoft.com/office/drawing/2010/main" val="0"/>
              </a:ext>
            </a:extLst>
          </a:blip>
          <a:srcRect t="5930" r="-4" b="12820"/>
          <a:stretch>
            <a:fillRect/>
          </a:stretch>
        </p:blipFill>
        <p:spPr>
          <a:xfrm>
            <a:off x="20" y="-1"/>
            <a:ext cx="3975444" cy="4306593"/>
          </a:xfrm>
          <a:custGeom>
            <a:avLst/>
            <a:gdLst/>
            <a:ahLst/>
            <a:cxnLst/>
            <a:rect l="l" t="t" r="r" b="b"/>
            <a:pathLst>
              <a:path w="3975464" h="4365555">
                <a:moveTo>
                  <a:pt x="0" y="0"/>
                </a:moveTo>
                <a:lnTo>
                  <a:pt x="3954724" y="0"/>
                </a:lnTo>
                <a:lnTo>
                  <a:pt x="3944328" y="441228"/>
                </a:lnTo>
                <a:cubicBezTo>
                  <a:pt x="3942781" y="508796"/>
                  <a:pt x="3939430" y="576877"/>
                  <a:pt x="3951159" y="643804"/>
                </a:cubicBezTo>
                <a:cubicBezTo>
                  <a:pt x="3980543" y="810736"/>
                  <a:pt x="3979900" y="978310"/>
                  <a:pt x="3967011" y="1146396"/>
                </a:cubicBezTo>
                <a:cubicBezTo>
                  <a:pt x="3954123" y="1321150"/>
                  <a:pt x="3931569" y="1495262"/>
                  <a:pt x="3940203" y="1671170"/>
                </a:cubicBezTo>
                <a:cubicBezTo>
                  <a:pt x="3945230" y="1770534"/>
                  <a:pt x="3953091" y="1869643"/>
                  <a:pt x="3953091" y="1969263"/>
                </a:cubicBezTo>
                <a:cubicBezTo>
                  <a:pt x="3955799" y="2447623"/>
                  <a:pt x="3948581" y="2926496"/>
                  <a:pt x="3959665" y="3405241"/>
                </a:cubicBezTo>
                <a:cubicBezTo>
                  <a:pt x="3962629" y="3529479"/>
                  <a:pt x="3949097" y="3653076"/>
                  <a:pt x="3946777" y="3777057"/>
                </a:cubicBezTo>
                <a:cubicBezTo>
                  <a:pt x="3944973" y="3878089"/>
                  <a:pt x="3947873" y="3979056"/>
                  <a:pt x="3950499" y="4080023"/>
                </a:cubicBezTo>
                <a:lnTo>
                  <a:pt x="3952324" y="4346210"/>
                </a:lnTo>
                <a:lnTo>
                  <a:pt x="3923793" y="4344582"/>
                </a:lnTo>
                <a:cubicBezTo>
                  <a:pt x="3869166" y="4337251"/>
                  <a:pt x="3813841" y="4336693"/>
                  <a:pt x="3759075" y="4342933"/>
                </a:cubicBezTo>
                <a:cubicBezTo>
                  <a:pt x="3703277" y="4347626"/>
                  <a:pt x="3647607" y="4354981"/>
                  <a:pt x="3591682" y="4357645"/>
                </a:cubicBezTo>
                <a:cubicBezTo>
                  <a:pt x="3349688" y="4370998"/>
                  <a:pt x="3107046" y="4367447"/>
                  <a:pt x="2865549" y="4346991"/>
                </a:cubicBezTo>
                <a:cubicBezTo>
                  <a:pt x="2661378" y="4329084"/>
                  <a:pt x="2456048" y="4328501"/>
                  <a:pt x="2251775" y="4345215"/>
                </a:cubicBezTo>
                <a:cubicBezTo>
                  <a:pt x="2200819" y="4349148"/>
                  <a:pt x="2149862" y="4359293"/>
                  <a:pt x="2098906" y="4351937"/>
                </a:cubicBezTo>
                <a:cubicBezTo>
                  <a:pt x="2025044" y="4342895"/>
                  <a:pt x="1950494" y="4340688"/>
                  <a:pt x="1876224" y="4345343"/>
                </a:cubicBezTo>
                <a:cubicBezTo>
                  <a:pt x="1700042" y="4352318"/>
                  <a:pt x="1523986" y="4361576"/>
                  <a:pt x="1347676" y="4359039"/>
                </a:cubicBezTo>
                <a:cubicBezTo>
                  <a:pt x="1064484" y="4355108"/>
                  <a:pt x="781420" y="4341031"/>
                  <a:pt x="498101" y="4351430"/>
                </a:cubicBezTo>
                <a:cubicBezTo>
                  <a:pt x="364340" y="4356376"/>
                  <a:pt x="230578" y="4360752"/>
                  <a:pt x="96817" y="4355568"/>
                </a:cubicBezTo>
                <a:lnTo>
                  <a:pt x="0" y="4349268"/>
                </a:lnTo>
                <a:close/>
              </a:path>
            </a:pathLst>
          </a:custGeom>
        </p:spPr>
      </p:pic>
      <p:pic>
        <p:nvPicPr>
          <p:cNvPr id="13" name="Picture 12">
            <a:extLst>
              <a:ext uri="{FF2B5EF4-FFF2-40B4-BE49-F238E27FC236}">
                <a16:creationId xmlns:a16="http://schemas.microsoft.com/office/drawing/2014/main" id="{97F9D8B6-53CB-9F10-BB19-1E2BBC9260C2}"/>
              </a:ext>
            </a:extLst>
          </p:cNvPr>
          <p:cNvPicPr>
            <a:picLocks noChangeAspect="1"/>
          </p:cNvPicPr>
          <p:nvPr/>
        </p:nvPicPr>
        <p:blipFill>
          <a:blip r:embed="rId3">
            <a:extLst>
              <a:ext uri="{28A0092B-C50C-407E-A947-70E740481C1C}">
                <a14:useLocalDpi xmlns:a14="http://schemas.microsoft.com/office/drawing/2010/main" val="0"/>
              </a:ext>
            </a:extLst>
          </a:blip>
          <a:srcRect t="16596" r="1" b="1"/>
          <a:stretch>
            <a:fillRect/>
          </a:stretch>
        </p:blipFill>
        <p:spPr>
          <a:xfrm>
            <a:off x="4148881" y="-1"/>
            <a:ext cx="3872656" cy="4306594"/>
          </a:xfrm>
          <a:custGeom>
            <a:avLst/>
            <a:gdLst/>
            <a:ahLst/>
            <a:cxnLst/>
            <a:rect l="l" t="t" r="r" b="b"/>
            <a:pathLst>
              <a:path w="3872656" h="4370715">
                <a:moveTo>
                  <a:pt x="9308" y="0"/>
                </a:moveTo>
                <a:lnTo>
                  <a:pt x="3851998" y="0"/>
                </a:lnTo>
                <a:lnTo>
                  <a:pt x="3841520" y="444702"/>
                </a:lnTo>
                <a:cubicBezTo>
                  <a:pt x="3839973" y="512270"/>
                  <a:pt x="3836622" y="580351"/>
                  <a:pt x="3848351" y="647278"/>
                </a:cubicBezTo>
                <a:cubicBezTo>
                  <a:pt x="3877736" y="814210"/>
                  <a:pt x="3877092" y="981784"/>
                  <a:pt x="3864203" y="1149870"/>
                </a:cubicBezTo>
                <a:cubicBezTo>
                  <a:pt x="3851315" y="1324624"/>
                  <a:pt x="3828761" y="1498736"/>
                  <a:pt x="3837395" y="1674644"/>
                </a:cubicBezTo>
                <a:cubicBezTo>
                  <a:pt x="3842422" y="1774008"/>
                  <a:pt x="3850284" y="1873117"/>
                  <a:pt x="3850284" y="1972737"/>
                </a:cubicBezTo>
                <a:cubicBezTo>
                  <a:pt x="3852991" y="2451097"/>
                  <a:pt x="3845773" y="2929970"/>
                  <a:pt x="3856857" y="3408715"/>
                </a:cubicBezTo>
                <a:cubicBezTo>
                  <a:pt x="3859821" y="3532953"/>
                  <a:pt x="3846289" y="3656550"/>
                  <a:pt x="3843969" y="3780531"/>
                </a:cubicBezTo>
                <a:cubicBezTo>
                  <a:pt x="3842165" y="3881563"/>
                  <a:pt x="3845065" y="3982530"/>
                  <a:pt x="3847691" y="4083497"/>
                </a:cubicBezTo>
                <a:lnTo>
                  <a:pt x="3849494" y="4346466"/>
                </a:lnTo>
                <a:lnTo>
                  <a:pt x="3739963" y="4345485"/>
                </a:lnTo>
                <a:cubicBezTo>
                  <a:pt x="3702780" y="4346420"/>
                  <a:pt x="3665581" y="4348259"/>
                  <a:pt x="3628383" y="4349908"/>
                </a:cubicBezTo>
                <a:cubicBezTo>
                  <a:pt x="3508316" y="4356655"/>
                  <a:pt x="3387918" y="4354828"/>
                  <a:pt x="3268119" y="4344454"/>
                </a:cubicBezTo>
                <a:cubicBezTo>
                  <a:pt x="3196206" y="4335589"/>
                  <a:pt x="3123466" y="4335589"/>
                  <a:pt x="3051553" y="4344454"/>
                </a:cubicBezTo>
                <a:cubicBezTo>
                  <a:pt x="2869715" y="4368829"/>
                  <a:pt x="2685977" y="4376260"/>
                  <a:pt x="2502751" y="4366648"/>
                </a:cubicBezTo>
                <a:cubicBezTo>
                  <a:pt x="2288987" y="4357263"/>
                  <a:pt x="2075733" y="4337859"/>
                  <a:pt x="1861843" y="4332533"/>
                </a:cubicBezTo>
                <a:cubicBezTo>
                  <a:pt x="1726297" y="4329109"/>
                  <a:pt x="1589733" y="4319851"/>
                  <a:pt x="1455972" y="4342552"/>
                </a:cubicBezTo>
                <a:cubicBezTo>
                  <a:pt x="1319536" y="4365887"/>
                  <a:pt x="1184374" y="4354980"/>
                  <a:pt x="1048318" y="4348258"/>
                </a:cubicBezTo>
                <a:cubicBezTo>
                  <a:pt x="946532" y="4340953"/>
                  <a:pt x="844365" y="4340953"/>
                  <a:pt x="742578" y="4348258"/>
                </a:cubicBezTo>
                <a:cubicBezTo>
                  <a:pt x="618869" y="4360661"/>
                  <a:pt x="494432" y="4364263"/>
                  <a:pt x="370214" y="4359038"/>
                </a:cubicBezTo>
                <a:cubicBezTo>
                  <a:pt x="296007" y="4355170"/>
                  <a:pt x="221738" y="4351270"/>
                  <a:pt x="147421" y="4348702"/>
                </a:cubicBezTo>
                <a:lnTo>
                  <a:pt x="13040" y="4347289"/>
                </a:lnTo>
                <a:lnTo>
                  <a:pt x="371" y="4103870"/>
                </a:lnTo>
                <a:cubicBezTo>
                  <a:pt x="-757" y="4012134"/>
                  <a:pt x="886" y="3920334"/>
                  <a:pt x="2690" y="3828598"/>
                </a:cubicBezTo>
                <a:cubicBezTo>
                  <a:pt x="5913" y="3670768"/>
                  <a:pt x="16095" y="3513067"/>
                  <a:pt x="20090" y="3355238"/>
                </a:cubicBezTo>
                <a:cubicBezTo>
                  <a:pt x="25761" y="3127790"/>
                  <a:pt x="3336" y="2900469"/>
                  <a:pt x="10940" y="2573142"/>
                </a:cubicBezTo>
                <a:cubicBezTo>
                  <a:pt x="20218" y="2391979"/>
                  <a:pt x="14032" y="2111578"/>
                  <a:pt x="14677" y="1830024"/>
                </a:cubicBezTo>
                <a:cubicBezTo>
                  <a:pt x="15451" y="1640269"/>
                  <a:pt x="5268" y="1450771"/>
                  <a:pt x="6171" y="1261145"/>
                </a:cubicBezTo>
                <a:cubicBezTo>
                  <a:pt x="6815" y="1121522"/>
                  <a:pt x="19961" y="982540"/>
                  <a:pt x="25374" y="843301"/>
                </a:cubicBezTo>
                <a:cubicBezTo>
                  <a:pt x="30078" y="673215"/>
                  <a:pt x="25426" y="502988"/>
                  <a:pt x="11455" y="333401"/>
                </a:cubicBezTo>
                <a:cubicBezTo>
                  <a:pt x="4817" y="239678"/>
                  <a:pt x="5623" y="145890"/>
                  <a:pt x="8088" y="52087"/>
                </a:cubicBezTo>
                <a:close/>
              </a:path>
            </a:pathLst>
          </a:custGeom>
        </p:spPr>
      </p:pic>
      <p:pic>
        <p:nvPicPr>
          <p:cNvPr id="5" name="Content Placeholder 4">
            <a:extLst>
              <a:ext uri="{FF2B5EF4-FFF2-40B4-BE49-F238E27FC236}">
                <a16:creationId xmlns:a16="http://schemas.microsoft.com/office/drawing/2014/main" id="{65B68AB9-C07D-EC9E-C7F8-94CAE6581C90}"/>
              </a:ext>
            </a:extLst>
          </p:cNvPr>
          <p:cNvPicPr>
            <a:picLocks noChangeAspect="1"/>
          </p:cNvPicPr>
          <p:nvPr/>
        </p:nvPicPr>
        <p:blipFill>
          <a:blip r:embed="rId4">
            <a:extLst>
              <a:ext uri="{28A0092B-C50C-407E-A947-70E740481C1C}">
                <a14:useLocalDpi xmlns:a14="http://schemas.microsoft.com/office/drawing/2010/main" val="0"/>
              </a:ext>
            </a:extLst>
          </a:blip>
          <a:srcRect l="4428" r="25961" b="-2"/>
          <a:stretch>
            <a:fillRect/>
          </a:stretch>
        </p:blipFill>
        <p:spPr>
          <a:xfrm>
            <a:off x="8194953" y="-1"/>
            <a:ext cx="3997047" cy="4306593"/>
          </a:xfrm>
          <a:custGeom>
            <a:avLst/>
            <a:gdLst/>
            <a:ahLst/>
            <a:cxnLst/>
            <a:rect l="l" t="t" r="r" b="b"/>
            <a:pathLst>
              <a:path w="3997047" h="4358703">
                <a:moveTo>
                  <a:pt x="9389" y="0"/>
                </a:moveTo>
                <a:lnTo>
                  <a:pt x="3997047" y="0"/>
                </a:lnTo>
                <a:lnTo>
                  <a:pt x="3997047" y="4347477"/>
                </a:lnTo>
                <a:lnTo>
                  <a:pt x="3922844" y="4341211"/>
                </a:lnTo>
                <a:cubicBezTo>
                  <a:pt x="3821334" y="4336140"/>
                  <a:pt x="3719771" y="4340396"/>
                  <a:pt x="3618208" y="4343440"/>
                </a:cubicBezTo>
                <a:cubicBezTo>
                  <a:pt x="3488013" y="4347245"/>
                  <a:pt x="3357819" y="4358659"/>
                  <a:pt x="3227370" y="4344455"/>
                </a:cubicBezTo>
                <a:cubicBezTo>
                  <a:pt x="3152388" y="4335717"/>
                  <a:pt x="3076577" y="4336833"/>
                  <a:pt x="3001887" y="4347752"/>
                </a:cubicBezTo>
                <a:cubicBezTo>
                  <a:pt x="2932216" y="4357340"/>
                  <a:pt x="2861768" y="4360092"/>
                  <a:pt x="2791563" y="4355995"/>
                </a:cubicBezTo>
                <a:cubicBezTo>
                  <a:pt x="2658694" y="4350416"/>
                  <a:pt x="2524678" y="4346991"/>
                  <a:pt x="2391171" y="4351303"/>
                </a:cubicBezTo>
                <a:cubicBezTo>
                  <a:pt x="2185433" y="4357898"/>
                  <a:pt x="1979696" y="4363985"/>
                  <a:pt x="1773830" y="4351303"/>
                </a:cubicBezTo>
                <a:cubicBezTo>
                  <a:pt x="1620961" y="4342172"/>
                  <a:pt x="1468090" y="4341031"/>
                  <a:pt x="1315220" y="4345723"/>
                </a:cubicBezTo>
                <a:cubicBezTo>
                  <a:pt x="1162350" y="4350416"/>
                  <a:pt x="1009480" y="4359927"/>
                  <a:pt x="856610" y="4351303"/>
                </a:cubicBezTo>
                <a:cubicBezTo>
                  <a:pt x="678261" y="4341158"/>
                  <a:pt x="499913" y="4342933"/>
                  <a:pt x="321565" y="4344708"/>
                </a:cubicBezTo>
                <a:cubicBezTo>
                  <a:pt x="235449" y="4345596"/>
                  <a:pt x="149428" y="4348323"/>
                  <a:pt x="63422" y="4349686"/>
                </a:cubicBezTo>
                <a:lnTo>
                  <a:pt x="12951" y="4349060"/>
                </a:lnTo>
                <a:lnTo>
                  <a:pt x="371" y="4107346"/>
                </a:lnTo>
                <a:cubicBezTo>
                  <a:pt x="-757" y="4015610"/>
                  <a:pt x="887" y="3923810"/>
                  <a:pt x="2691" y="3832074"/>
                </a:cubicBezTo>
                <a:cubicBezTo>
                  <a:pt x="5913" y="3674244"/>
                  <a:pt x="16095" y="3516543"/>
                  <a:pt x="20090" y="3358714"/>
                </a:cubicBezTo>
                <a:cubicBezTo>
                  <a:pt x="25761" y="3131266"/>
                  <a:pt x="3336" y="2903945"/>
                  <a:pt x="10940" y="2576618"/>
                </a:cubicBezTo>
                <a:cubicBezTo>
                  <a:pt x="20219" y="2395455"/>
                  <a:pt x="14032" y="2115054"/>
                  <a:pt x="14677" y="1833500"/>
                </a:cubicBezTo>
                <a:cubicBezTo>
                  <a:pt x="15451" y="1643745"/>
                  <a:pt x="5269" y="1454247"/>
                  <a:pt x="6171" y="1264621"/>
                </a:cubicBezTo>
                <a:cubicBezTo>
                  <a:pt x="6815" y="1124998"/>
                  <a:pt x="19961" y="986016"/>
                  <a:pt x="25375" y="846777"/>
                </a:cubicBezTo>
                <a:cubicBezTo>
                  <a:pt x="30078" y="676691"/>
                  <a:pt x="25426" y="506464"/>
                  <a:pt x="11455" y="336877"/>
                </a:cubicBezTo>
                <a:cubicBezTo>
                  <a:pt x="4818" y="243154"/>
                  <a:pt x="5623" y="149366"/>
                  <a:pt x="8088" y="55563"/>
                </a:cubicBezTo>
                <a:close/>
              </a:path>
            </a:pathLst>
          </a:custGeom>
        </p:spPr>
      </p:pic>
      <p:sp>
        <p:nvSpPr>
          <p:cNvPr id="23" name="sketch line">
            <a:extLst>
              <a:ext uri="{FF2B5EF4-FFF2-40B4-BE49-F238E27FC236}">
                <a16:creationId xmlns:a16="http://schemas.microsoft.com/office/drawing/2014/main" id="{D2758DA7-6A89-49A1-B9F5-546D99324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422904" y="5413767"/>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17">
            <a:extLst>
              <a:ext uri="{FF2B5EF4-FFF2-40B4-BE49-F238E27FC236}">
                <a16:creationId xmlns:a16="http://schemas.microsoft.com/office/drawing/2014/main" id="{00C38E25-AF93-BF11-D107-ED7B4877317A}"/>
              </a:ext>
            </a:extLst>
          </p:cNvPr>
          <p:cNvSpPr>
            <a:spLocks noGrp="1"/>
          </p:cNvSpPr>
          <p:nvPr>
            <p:ph idx="1"/>
          </p:nvPr>
        </p:nvSpPr>
        <p:spPr>
          <a:xfrm>
            <a:off x="4413582" y="4544570"/>
            <a:ext cx="7147481" cy="1703830"/>
          </a:xfrm>
        </p:spPr>
        <p:txBody>
          <a:bodyPr anchor="ctr">
            <a:normAutofit/>
          </a:bodyPr>
          <a:lstStyle/>
          <a:p>
            <a:endParaRPr lang="en-US" sz="2200"/>
          </a:p>
        </p:txBody>
      </p:sp>
    </p:spTree>
    <p:extLst>
      <p:ext uri="{BB962C8B-B14F-4D97-AF65-F5344CB8AC3E}">
        <p14:creationId xmlns:p14="http://schemas.microsoft.com/office/powerpoint/2010/main" val="1041918124"/>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D86645B-8183-7B2F-8371-82E8955E7D3F}"/>
              </a:ext>
            </a:extLst>
          </p:cNvPr>
          <p:cNvPicPr>
            <a:picLocks noChangeAspect="1"/>
          </p:cNvPicPr>
          <p:nvPr/>
        </p:nvPicPr>
        <p:blipFill>
          <a:blip r:embed="rId2">
            <a:extLst>
              <a:ext uri="{28A0092B-C50C-407E-A947-70E740481C1C}">
                <a14:useLocalDpi xmlns:a14="http://schemas.microsoft.com/office/drawing/2010/main" val="0"/>
              </a:ext>
            </a:extLst>
          </a:blip>
          <a:srcRect t="23510" r="2" b="2214"/>
          <a:stretch>
            <a:fillRect/>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13" name="Picture 12">
            <a:extLst>
              <a:ext uri="{FF2B5EF4-FFF2-40B4-BE49-F238E27FC236}">
                <a16:creationId xmlns:a16="http://schemas.microsoft.com/office/drawing/2014/main" id="{9A760CEF-F2B8-ABEC-2261-BE195B9CF98F}"/>
              </a:ext>
            </a:extLst>
          </p:cNvPr>
          <p:cNvPicPr>
            <a:picLocks noChangeAspect="1"/>
          </p:cNvPicPr>
          <p:nvPr/>
        </p:nvPicPr>
        <p:blipFill>
          <a:blip r:embed="rId3">
            <a:extLst>
              <a:ext uri="{28A0092B-C50C-407E-A947-70E740481C1C}">
                <a14:useLocalDpi xmlns:a14="http://schemas.microsoft.com/office/drawing/2010/main" val="0"/>
              </a:ext>
            </a:extLst>
          </a:blip>
          <a:srcRect t="14402" r="-1" b="21524"/>
          <a:stretch>
            <a:fillRect/>
          </a:stretch>
        </p:blipFill>
        <p:spPr>
          <a:xfrm>
            <a:off x="7592564" y="0"/>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9" name="Content Placeholder 8">
            <a:extLst>
              <a:ext uri="{FF2B5EF4-FFF2-40B4-BE49-F238E27FC236}">
                <a16:creationId xmlns:a16="http://schemas.microsoft.com/office/drawing/2014/main" id="{EF65FB85-D676-9415-E3C3-C295AB2C4F9A}"/>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26209" r="-1" b="24221"/>
          <a:stretch>
            <a:fillRect/>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itle 1">
            <a:extLst>
              <a:ext uri="{FF2B5EF4-FFF2-40B4-BE49-F238E27FC236}">
                <a16:creationId xmlns:a16="http://schemas.microsoft.com/office/drawing/2014/main" id="{2FE8E020-D7D1-3D06-78C4-F35E3C463216}"/>
              </a:ext>
            </a:extLst>
          </p:cNvPr>
          <p:cNvSpPr>
            <a:spLocks noGrp="1"/>
          </p:cNvSpPr>
          <p:nvPr>
            <p:ph type="title"/>
          </p:nvPr>
        </p:nvSpPr>
        <p:spPr>
          <a:xfrm>
            <a:off x="6413988" y="5071304"/>
            <a:ext cx="5505814" cy="1576910"/>
          </a:xfrm>
        </p:spPr>
        <p:txBody>
          <a:bodyPr vert="horz" lIns="91440" tIns="45720" rIns="91440" bIns="45720" rtlCol="0" anchor="b">
            <a:normAutofit fontScale="90000"/>
          </a:bodyPr>
          <a:lstStyle/>
          <a:p>
            <a:r>
              <a:rPr lang="en-US" kern="1200" dirty="0" err="1">
                <a:solidFill>
                  <a:schemeClr val="tx1"/>
                </a:solidFill>
                <a:latin typeface="+mj-lt"/>
                <a:ea typeface="+mj-ea"/>
                <a:cs typeface="+mj-cs"/>
              </a:rPr>
              <a:t>Tijdens</a:t>
            </a:r>
            <a:r>
              <a:rPr lang="en-US" kern="1200" dirty="0">
                <a:solidFill>
                  <a:schemeClr val="tx1"/>
                </a:solidFill>
                <a:latin typeface="+mj-lt"/>
                <a:ea typeface="+mj-ea"/>
                <a:cs typeface="+mj-cs"/>
              </a:rPr>
              <a:t> de lunch </a:t>
            </a:r>
            <a:r>
              <a:rPr lang="en-US" dirty="0" err="1"/>
              <a:t>hebben</a:t>
            </a:r>
            <a:r>
              <a:rPr lang="en-US" dirty="0"/>
              <a:t> we de </a:t>
            </a:r>
            <a:r>
              <a:rPr lang="en-US" dirty="0" err="1"/>
              <a:t>omgeving</a:t>
            </a:r>
            <a:r>
              <a:rPr lang="en-US" dirty="0"/>
              <a:t> via de </a:t>
            </a:r>
            <a:r>
              <a:rPr lang="en-US" dirty="0" err="1"/>
              <a:t>uitkijktoren</a:t>
            </a:r>
            <a:r>
              <a:rPr lang="en-US" dirty="0"/>
              <a:t> </a:t>
            </a:r>
            <a:r>
              <a:rPr lang="en-US" dirty="0" err="1"/>
              <a:t>bekeken</a:t>
            </a:r>
            <a:r>
              <a:rPr lang="en-US" dirty="0"/>
              <a:t>. </a:t>
            </a:r>
            <a:r>
              <a:rPr lang="en-US" dirty="0" err="1"/>
              <a:t>Daarna</a:t>
            </a:r>
            <a:r>
              <a:rPr lang="en-US" dirty="0"/>
              <a:t> door de </a:t>
            </a:r>
            <a:r>
              <a:rPr lang="en-US" dirty="0" err="1"/>
              <a:t>heide</a:t>
            </a:r>
            <a:r>
              <a:rPr lang="en-US" dirty="0"/>
              <a:t> </a:t>
            </a:r>
            <a:r>
              <a:rPr lang="en-US" dirty="0" err="1"/>
              <a:t>gelopen</a:t>
            </a:r>
            <a:r>
              <a:rPr lang="en-US" dirty="0"/>
              <a:t>.</a:t>
            </a:r>
            <a:endParaRPr lang="en-US" kern="1200" dirty="0">
              <a:solidFill>
                <a:schemeClr val="tx1"/>
              </a:solidFill>
              <a:latin typeface="+mj-lt"/>
              <a:ea typeface="+mj-ea"/>
              <a:cs typeface="+mj-cs"/>
            </a:endParaRPr>
          </a:p>
        </p:txBody>
      </p:sp>
    </p:spTree>
    <p:extLst>
      <p:ext uri="{BB962C8B-B14F-4D97-AF65-F5344CB8AC3E}">
        <p14:creationId xmlns:p14="http://schemas.microsoft.com/office/powerpoint/2010/main" val="6664772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42A462-8FFF-A4B4-FC21-DE214D07F8F5}"/>
              </a:ext>
            </a:extLst>
          </p:cNvPr>
          <p:cNvSpPr>
            <a:spLocks noGrp="1"/>
          </p:cNvSpPr>
          <p:nvPr>
            <p:ph type="title"/>
          </p:nvPr>
        </p:nvSpPr>
        <p:spPr>
          <a:xfrm>
            <a:off x="836679" y="723898"/>
            <a:ext cx="6002110" cy="1495425"/>
          </a:xfrm>
        </p:spPr>
        <p:txBody>
          <a:bodyPr>
            <a:normAutofit/>
          </a:bodyPr>
          <a:lstStyle/>
          <a:p>
            <a:r>
              <a:rPr lang="nl-NL" sz="4000"/>
              <a:t>Einde/weetjes</a:t>
            </a:r>
          </a:p>
        </p:txBody>
      </p:sp>
      <p:pic>
        <p:nvPicPr>
          <p:cNvPr id="6" name="Picture 5">
            <a:extLst>
              <a:ext uri="{FF2B5EF4-FFF2-40B4-BE49-F238E27FC236}">
                <a16:creationId xmlns:a16="http://schemas.microsoft.com/office/drawing/2014/main" id="{D1B3C9FF-973D-2A04-68AF-C61D8A72FA97}"/>
              </a:ext>
            </a:extLst>
          </p:cNvPr>
          <p:cNvPicPr>
            <a:picLocks noChangeAspect="1"/>
          </p:cNvPicPr>
          <p:nvPr/>
        </p:nvPicPr>
        <p:blipFill>
          <a:blip r:embed="rId2"/>
          <a:srcRect l="24931" r="26475" b="-1"/>
          <a:stretch>
            <a:fillRect/>
          </a:stretch>
        </p:blipFill>
        <p:spPr>
          <a:xfrm>
            <a:off x="7199440" y="10"/>
            <a:ext cx="4992560" cy="6857990"/>
          </a:xfrm>
          <a:prstGeom prst="rect">
            <a:avLst/>
          </a:prstGeom>
          <a:effectLst/>
        </p:spPr>
      </p:pic>
      <p:graphicFrame>
        <p:nvGraphicFramePr>
          <p:cNvPr id="13" name="Content Placeholder 2">
            <a:extLst>
              <a:ext uri="{FF2B5EF4-FFF2-40B4-BE49-F238E27FC236}">
                <a16:creationId xmlns:a16="http://schemas.microsoft.com/office/drawing/2014/main" id="{F3631769-B228-57C1-46B5-09A4D4BF9E9C}"/>
              </a:ext>
            </a:extLst>
          </p:cNvPr>
          <p:cNvGraphicFramePr>
            <a:graphicFrameLocks noGrp="1"/>
          </p:cNvGraphicFramePr>
          <p:nvPr>
            <p:ph idx="1"/>
            <p:extLst>
              <p:ext uri="{D42A27DB-BD31-4B8C-83A1-F6EECF244321}">
                <p14:modId xmlns:p14="http://schemas.microsoft.com/office/powerpoint/2010/main" val="2149729587"/>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6953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TotalTime>
  <Words>278</Words>
  <Application>Microsoft Office PowerPoint</Application>
  <PresentationFormat>Widescreen</PresentationFormat>
  <Paragraphs>16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Aptos Display</vt:lpstr>
      <vt:lpstr>Arial</vt:lpstr>
      <vt:lpstr>Calibri</vt:lpstr>
      <vt:lpstr>Office Theme</vt:lpstr>
      <vt:lpstr>PowerPoint Presentation</vt:lpstr>
      <vt:lpstr>Jaarlijks uitje IVN Flevoland</vt:lpstr>
      <vt:lpstr>PowerPoint Presentation</vt:lpstr>
      <vt:lpstr>Foto’s tijdens de wandeling</vt:lpstr>
      <vt:lpstr>Tijdens de lunch hebben we de omgeving via de uitkijktoren bekeken. Daarna door de heide gelopen.</vt:lpstr>
      <vt:lpstr>Einde/weetjes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 Stavers</dc:creator>
  <cp:lastModifiedBy>R Stavers</cp:lastModifiedBy>
  <cp:revision>1</cp:revision>
  <dcterms:created xsi:type="dcterms:W3CDTF">2026-09-14T20:12:50Z</dcterms:created>
  <dcterms:modified xsi:type="dcterms:W3CDTF">2026-09-14T20:54:48Z</dcterms:modified>
</cp:coreProperties>
</file>