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62" r:id="rId2"/>
    <p:sldId id="264" r:id="rId3"/>
    <p:sldId id="267" r:id="rId4"/>
    <p:sldId id="268" r:id="rId5"/>
    <p:sldId id="269" r:id="rId6"/>
    <p:sldId id="270" r:id="rId7"/>
    <p:sldId id="271" r:id="rId8"/>
    <p:sldId id="278" r:id="rId9"/>
    <p:sldId id="272" r:id="rId10"/>
    <p:sldId id="277" r:id="rId11"/>
    <p:sldId id="276" r:id="rId12"/>
    <p:sldId id="275" r:id="rId13"/>
    <p:sldId id="282" r:id="rId14"/>
    <p:sldId id="281" r:id="rId15"/>
    <p:sldId id="280" r:id="rId16"/>
    <p:sldId id="266" r:id="rId17"/>
    <p:sldId id="256" r:id="rId18"/>
    <p:sldId id="260" r:id="rId19"/>
    <p:sldId id="261" r:id="rId20"/>
    <p:sldId id="263" r:id="rId21"/>
    <p:sldId id="279" r:id="rId22"/>
    <p:sldId id="274" r:id="rId23"/>
    <p:sldId id="273" r:id="rId24"/>
    <p:sldId id="265" r:id="rId25"/>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CD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E2137-D49F-43F3-9E7A-3BA14F1EE7D0}" v="98" dt="2020-10-22T09:18:39.66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833" autoAdjust="0"/>
  </p:normalViewPr>
  <p:slideViewPr>
    <p:cSldViewPr snapToGrid="0" snapToObjects="1" showGuides="1">
      <p:cViewPr varScale="1">
        <p:scale>
          <a:sx n="124" d="100"/>
          <a:sy n="124" d="100"/>
        </p:scale>
        <p:origin x="1800" y="1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ingmeester IVN Heeze-Leende" userId="b953ae2a-1f44-4825-9690-545d82bf7fab" providerId="ADAL" clId="{0FDE2137-D49F-43F3-9E7A-3BA14F1EE7D0}"/>
    <pc:docChg chg="undo custSel mod addSld modSld sldOrd modMainMaster">
      <pc:chgData name="Penningmeester IVN Heeze-Leende" userId="b953ae2a-1f44-4825-9690-545d82bf7fab" providerId="ADAL" clId="{0FDE2137-D49F-43F3-9E7A-3BA14F1EE7D0}" dt="2020-10-22T09:21:14.342" v="772"/>
      <pc:docMkLst>
        <pc:docMk/>
      </pc:docMkLst>
      <pc:sldChg chg="mod ord modShow">
        <pc:chgData name="Penningmeester IVN Heeze-Leende" userId="b953ae2a-1f44-4825-9690-545d82bf7fab" providerId="ADAL" clId="{0FDE2137-D49F-43F3-9E7A-3BA14F1EE7D0}" dt="2020-10-20T14:25:35.164" v="645" actId="729"/>
        <pc:sldMkLst>
          <pc:docMk/>
          <pc:sldMk cId="1017559716" sldId="256"/>
        </pc:sldMkLst>
      </pc:sldChg>
      <pc:sldChg chg="ord">
        <pc:chgData name="Penningmeester IVN Heeze-Leende" userId="b953ae2a-1f44-4825-9690-545d82bf7fab" providerId="ADAL" clId="{0FDE2137-D49F-43F3-9E7A-3BA14F1EE7D0}" dt="2020-10-20T14:24:21.521" v="624"/>
        <pc:sldMkLst>
          <pc:docMk/>
          <pc:sldMk cId="1372311717" sldId="260"/>
        </pc:sldMkLst>
      </pc:sldChg>
      <pc:sldChg chg="ord">
        <pc:chgData name="Penningmeester IVN Heeze-Leende" userId="b953ae2a-1f44-4825-9690-545d82bf7fab" providerId="ADAL" clId="{0FDE2137-D49F-43F3-9E7A-3BA14F1EE7D0}" dt="2020-10-20T14:24:24.862" v="626"/>
        <pc:sldMkLst>
          <pc:docMk/>
          <pc:sldMk cId="1926573524" sldId="261"/>
        </pc:sldMkLst>
      </pc:sldChg>
      <pc:sldChg chg="addSp delSp modSp mod ord modClrScheme chgLayout">
        <pc:chgData name="Penningmeester IVN Heeze-Leende" userId="b953ae2a-1f44-4825-9690-545d82bf7fab" providerId="ADAL" clId="{0FDE2137-D49F-43F3-9E7A-3BA14F1EE7D0}" dt="2020-10-22T09:11:09.252" v="745" actId="26606"/>
        <pc:sldMkLst>
          <pc:docMk/>
          <pc:sldMk cId="90506136" sldId="262"/>
        </pc:sldMkLst>
        <pc:spChg chg="mod">
          <ac:chgData name="Penningmeester IVN Heeze-Leende" userId="b953ae2a-1f44-4825-9690-545d82bf7fab" providerId="ADAL" clId="{0FDE2137-D49F-43F3-9E7A-3BA14F1EE7D0}" dt="2020-10-22T09:11:09.252" v="745" actId="26606"/>
          <ac:spMkLst>
            <pc:docMk/>
            <pc:sldMk cId="90506136" sldId="262"/>
            <ac:spMk id="2" creationId="{3BFAB4AA-4A2E-4912-B4AC-F99E6818BC7B}"/>
          </ac:spMkLst>
        </pc:spChg>
        <pc:spChg chg="mod">
          <ac:chgData name="Penningmeester IVN Heeze-Leende" userId="b953ae2a-1f44-4825-9690-545d82bf7fab" providerId="ADAL" clId="{0FDE2137-D49F-43F3-9E7A-3BA14F1EE7D0}" dt="2020-10-22T09:11:09.252" v="745" actId="26606"/>
          <ac:spMkLst>
            <pc:docMk/>
            <pc:sldMk cId="90506136" sldId="262"/>
            <ac:spMk id="4" creationId="{12E139BC-B365-4E90-812F-8C55B9099CA6}"/>
          </ac:spMkLst>
        </pc:spChg>
        <pc:spChg chg="mod">
          <ac:chgData name="Penningmeester IVN Heeze-Leende" userId="b953ae2a-1f44-4825-9690-545d82bf7fab" providerId="ADAL" clId="{0FDE2137-D49F-43F3-9E7A-3BA14F1EE7D0}" dt="2020-10-22T09:11:09.252" v="745" actId="26606"/>
          <ac:spMkLst>
            <pc:docMk/>
            <pc:sldMk cId="90506136" sldId="262"/>
            <ac:spMk id="5" creationId="{84CCE3B4-C913-47BF-91FD-71DA538F5FD9}"/>
          </ac:spMkLst>
        </pc:spChg>
        <pc:spChg chg="mod">
          <ac:chgData name="Penningmeester IVN Heeze-Leende" userId="b953ae2a-1f44-4825-9690-545d82bf7fab" providerId="ADAL" clId="{0FDE2137-D49F-43F3-9E7A-3BA14F1EE7D0}" dt="2020-10-22T09:11:09.252" v="745" actId="26606"/>
          <ac:spMkLst>
            <pc:docMk/>
            <pc:sldMk cId="90506136" sldId="262"/>
            <ac:spMk id="10" creationId="{00000000-0000-0000-0000-000000000000}"/>
          </ac:spMkLst>
        </pc:spChg>
        <pc:spChg chg="add del">
          <ac:chgData name="Penningmeester IVN Heeze-Leende" userId="b953ae2a-1f44-4825-9690-545d82bf7fab" providerId="ADAL" clId="{0FDE2137-D49F-43F3-9E7A-3BA14F1EE7D0}" dt="2020-10-22T09:11:09.252" v="745" actId="26606"/>
          <ac:spMkLst>
            <pc:docMk/>
            <pc:sldMk cId="90506136" sldId="262"/>
            <ac:spMk id="11" creationId="{00000000-0000-0000-0000-000000000000}"/>
          </ac:spMkLst>
        </pc:spChg>
        <pc:picChg chg="del">
          <ac:chgData name="Penningmeester IVN Heeze-Leende" userId="b953ae2a-1f44-4825-9690-545d82bf7fab" providerId="ADAL" clId="{0FDE2137-D49F-43F3-9E7A-3BA14F1EE7D0}" dt="2020-10-22T09:10:07.646" v="736" actId="478"/>
          <ac:picMkLst>
            <pc:docMk/>
            <pc:sldMk cId="90506136" sldId="262"/>
            <ac:picMk id="3" creationId="{BC9F3488-CD9C-4DD8-B8C6-7BDF15C6871C}"/>
          </ac:picMkLst>
        </pc:picChg>
        <pc:picChg chg="add mod ord">
          <ac:chgData name="Penningmeester IVN Heeze-Leende" userId="b953ae2a-1f44-4825-9690-545d82bf7fab" providerId="ADAL" clId="{0FDE2137-D49F-43F3-9E7A-3BA14F1EE7D0}" dt="2020-10-22T09:11:09.252" v="745" actId="26606"/>
          <ac:picMkLst>
            <pc:docMk/>
            <pc:sldMk cId="90506136" sldId="262"/>
            <ac:picMk id="6" creationId="{DCAAD10B-BF96-4AC7-B8F6-C86B469F374E}"/>
          </ac:picMkLst>
        </pc:picChg>
      </pc:sldChg>
      <pc:sldChg chg="ord">
        <pc:chgData name="Penningmeester IVN Heeze-Leende" userId="b953ae2a-1f44-4825-9690-545d82bf7fab" providerId="ADAL" clId="{0FDE2137-D49F-43F3-9E7A-3BA14F1EE7D0}" dt="2020-10-20T14:24:33.039" v="632"/>
        <pc:sldMkLst>
          <pc:docMk/>
          <pc:sldMk cId="1827943459" sldId="263"/>
        </pc:sldMkLst>
      </pc:sldChg>
      <pc:sldChg chg="delSp mod modNotesTx">
        <pc:chgData name="Penningmeester IVN Heeze-Leende" userId="b953ae2a-1f44-4825-9690-545d82bf7fab" providerId="ADAL" clId="{0FDE2137-D49F-43F3-9E7A-3BA14F1EE7D0}" dt="2020-10-22T09:10:14.139" v="737" actId="21"/>
        <pc:sldMkLst>
          <pc:docMk/>
          <pc:sldMk cId="961274858" sldId="264"/>
        </pc:sldMkLst>
        <pc:picChg chg="del">
          <ac:chgData name="Penningmeester IVN Heeze-Leende" userId="b953ae2a-1f44-4825-9690-545d82bf7fab" providerId="ADAL" clId="{0FDE2137-D49F-43F3-9E7A-3BA14F1EE7D0}" dt="2020-10-22T09:10:14.139" v="737" actId="21"/>
          <ac:picMkLst>
            <pc:docMk/>
            <pc:sldMk cId="961274858" sldId="264"/>
            <ac:picMk id="7" creationId="{34FC28CF-27E3-470D-AF9E-8CEC7FEF4E6C}"/>
          </ac:picMkLst>
        </pc:picChg>
      </pc:sldChg>
      <pc:sldChg chg="mod modShow">
        <pc:chgData name="Penningmeester IVN Heeze-Leende" userId="b953ae2a-1f44-4825-9690-545d82bf7fab" providerId="ADAL" clId="{0FDE2137-D49F-43F3-9E7A-3BA14F1EE7D0}" dt="2020-10-20T14:25:02.245" v="642" actId="729"/>
        <pc:sldMkLst>
          <pc:docMk/>
          <pc:sldMk cId="1329198346" sldId="265"/>
        </pc:sldMkLst>
      </pc:sldChg>
      <pc:sldChg chg="ord">
        <pc:chgData name="Penningmeester IVN Heeze-Leende" userId="b953ae2a-1f44-4825-9690-545d82bf7fab" providerId="ADAL" clId="{0FDE2137-D49F-43F3-9E7A-3BA14F1EE7D0}" dt="2020-10-20T14:24:14.664" v="622"/>
        <pc:sldMkLst>
          <pc:docMk/>
          <pc:sldMk cId="937151084" sldId="266"/>
        </pc:sldMkLst>
      </pc:sldChg>
      <pc:sldChg chg="modAnim modNotesTx">
        <pc:chgData name="Penningmeester IVN Heeze-Leende" userId="b953ae2a-1f44-4825-9690-545d82bf7fab" providerId="ADAL" clId="{0FDE2137-D49F-43F3-9E7A-3BA14F1EE7D0}" dt="2020-10-20T14:37:16.416" v="708"/>
        <pc:sldMkLst>
          <pc:docMk/>
          <pc:sldMk cId="3413814496" sldId="268"/>
        </pc:sldMkLst>
      </pc:sldChg>
      <pc:sldChg chg="modSp mod modAnim modNotesTx">
        <pc:chgData name="Penningmeester IVN Heeze-Leende" userId="b953ae2a-1f44-4825-9690-545d82bf7fab" providerId="ADAL" clId="{0FDE2137-D49F-43F3-9E7A-3BA14F1EE7D0}" dt="2020-10-22T09:18:55.228" v="767" actId="14100"/>
        <pc:sldMkLst>
          <pc:docMk/>
          <pc:sldMk cId="1624604436" sldId="269"/>
        </pc:sldMkLst>
        <pc:spChg chg="mod">
          <ac:chgData name="Penningmeester IVN Heeze-Leende" userId="b953ae2a-1f44-4825-9690-545d82bf7fab" providerId="ADAL" clId="{0FDE2137-D49F-43F3-9E7A-3BA14F1EE7D0}" dt="2020-10-20T14:30:02.875" v="672" actId="20577"/>
          <ac:spMkLst>
            <pc:docMk/>
            <pc:sldMk cId="1624604436" sldId="269"/>
            <ac:spMk id="4" creationId="{00000000-0000-0000-0000-000000000000}"/>
          </ac:spMkLst>
        </pc:spChg>
        <pc:spChg chg="mod">
          <ac:chgData name="Penningmeester IVN Heeze-Leende" userId="b953ae2a-1f44-4825-9690-545d82bf7fab" providerId="ADAL" clId="{0FDE2137-D49F-43F3-9E7A-3BA14F1EE7D0}" dt="2020-10-20T14:29:49.643" v="671" actId="114"/>
          <ac:spMkLst>
            <pc:docMk/>
            <pc:sldMk cId="1624604436" sldId="269"/>
            <ac:spMk id="9" creationId="{C1890B7D-2D9C-4C0C-A3F8-28D490CC2AD6}"/>
          </ac:spMkLst>
        </pc:spChg>
        <pc:picChg chg="mod">
          <ac:chgData name="Penningmeester IVN Heeze-Leende" userId="b953ae2a-1f44-4825-9690-545d82bf7fab" providerId="ADAL" clId="{0FDE2137-D49F-43F3-9E7A-3BA14F1EE7D0}" dt="2020-10-22T09:18:55.228" v="767" actId="14100"/>
          <ac:picMkLst>
            <pc:docMk/>
            <pc:sldMk cId="1624604436" sldId="269"/>
            <ac:picMk id="6" creationId="{EB7291D3-CBE5-4FF3-9DE6-722093E1CB3E}"/>
          </ac:picMkLst>
        </pc:picChg>
      </pc:sldChg>
      <pc:sldChg chg="modSp mod modAnim modNotesTx">
        <pc:chgData name="Penningmeester IVN Heeze-Leende" userId="b953ae2a-1f44-4825-9690-545d82bf7fab" providerId="ADAL" clId="{0FDE2137-D49F-43F3-9E7A-3BA14F1EE7D0}" dt="2020-10-20T14:45:11.074" v="728"/>
        <pc:sldMkLst>
          <pc:docMk/>
          <pc:sldMk cId="3228425975" sldId="270"/>
        </pc:sldMkLst>
        <pc:spChg chg="mod">
          <ac:chgData name="Penningmeester IVN Heeze-Leende" userId="b953ae2a-1f44-4825-9690-545d82bf7fab" providerId="ADAL" clId="{0FDE2137-D49F-43F3-9E7A-3BA14F1EE7D0}" dt="2020-10-20T14:31:01.852" v="678" actId="404"/>
          <ac:spMkLst>
            <pc:docMk/>
            <pc:sldMk cId="3228425975" sldId="270"/>
            <ac:spMk id="3" creationId="{00000000-0000-0000-0000-000000000000}"/>
          </ac:spMkLst>
        </pc:spChg>
        <pc:spChg chg="mod">
          <ac:chgData name="Penningmeester IVN Heeze-Leende" userId="b953ae2a-1f44-4825-9690-545d82bf7fab" providerId="ADAL" clId="{0FDE2137-D49F-43F3-9E7A-3BA14F1EE7D0}" dt="2020-10-20T14:29:32.775" v="669" actId="255"/>
          <ac:spMkLst>
            <pc:docMk/>
            <pc:sldMk cId="3228425975" sldId="270"/>
            <ac:spMk id="5" creationId="{059382A8-7ECE-48AE-AB5D-4A31BA65298C}"/>
          </ac:spMkLst>
        </pc:spChg>
      </pc:sldChg>
      <pc:sldChg chg="addSp delSp modSp mod modAnim modNotesTx">
        <pc:chgData name="Penningmeester IVN Heeze-Leende" userId="b953ae2a-1f44-4825-9690-545d82bf7fab" providerId="ADAL" clId="{0FDE2137-D49F-43F3-9E7A-3BA14F1EE7D0}" dt="2020-10-22T09:18:39.667" v="764" actId="1076"/>
        <pc:sldMkLst>
          <pc:docMk/>
          <pc:sldMk cId="2430877935" sldId="271"/>
        </pc:sldMkLst>
        <pc:spChg chg="mod">
          <ac:chgData name="Penningmeester IVN Heeze-Leende" userId="b953ae2a-1f44-4825-9690-545d82bf7fab" providerId="ADAL" clId="{0FDE2137-D49F-43F3-9E7A-3BA14F1EE7D0}" dt="2020-10-20T14:31:40.299" v="686" actId="255"/>
          <ac:spMkLst>
            <pc:docMk/>
            <pc:sldMk cId="2430877935" sldId="271"/>
            <ac:spMk id="3" creationId="{00000000-0000-0000-0000-000000000000}"/>
          </ac:spMkLst>
        </pc:spChg>
        <pc:spChg chg="add del">
          <ac:chgData name="Penningmeester IVN Heeze-Leende" userId="b953ae2a-1f44-4825-9690-545d82bf7fab" providerId="ADAL" clId="{0FDE2137-D49F-43F3-9E7A-3BA14F1EE7D0}" dt="2020-10-20T14:20:47.094" v="604" actId="22"/>
          <ac:spMkLst>
            <pc:docMk/>
            <pc:sldMk cId="2430877935" sldId="271"/>
            <ac:spMk id="8" creationId="{3539D491-28C5-4913-9C99-41D0AEAC8635}"/>
          </ac:spMkLst>
        </pc:spChg>
        <pc:picChg chg="mod">
          <ac:chgData name="Penningmeester IVN Heeze-Leende" userId="b953ae2a-1f44-4825-9690-545d82bf7fab" providerId="ADAL" clId="{0FDE2137-D49F-43F3-9E7A-3BA14F1EE7D0}" dt="2020-10-22T09:18:39.667" v="764" actId="1076"/>
          <ac:picMkLst>
            <pc:docMk/>
            <pc:sldMk cId="2430877935" sldId="271"/>
            <ac:picMk id="7" creationId="{2F309289-16BF-4DE8-BF97-6A1743653C77}"/>
          </ac:picMkLst>
        </pc:picChg>
      </pc:sldChg>
      <pc:sldChg chg="addSp modSp mod modAnim modNotesTx">
        <pc:chgData name="Penningmeester IVN Heeze-Leende" userId="b953ae2a-1f44-4825-9690-545d82bf7fab" providerId="ADAL" clId="{0FDE2137-D49F-43F3-9E7A-3BA14F1EE7D0}" dt="2020-10-20T14:38:59.514" v="713"/>
        <pc:sldMkLst>
          <pc:docMk/>
          <pc:sldMk cId="1661710423" sldId="272"/>
        </pc:sldMkLst>
        <pc:spChg chg="mod">
          <ac:chgData name="Penningmeester IVN Heeze-Leende" userId="b953ae2a-1f44-4825-9690-545d82bf7fab" providerId="ADAL" clId="{0FDE2137-D49F-43F3-9E7A-3BA14F1EE7D0}" dt="2020-10-20T14:32:16.383" v="691" actId="1076"/>
          <ac:spMkLst>
            <pc:docMk/>
            <pc:sldMk cId="1661710423" sldId="272"/>
            <ac:spMk id="3" creationId="{00000000-0000-0000-0000-000000000000}"/>
          </ac:spMkLst>
        </pc:spChg>
        <pc:spChg chg="mod">
          <ac:chgData name="Penningmeester IVN Heeze-Leende" userId="b953ae2a-1f44-4825-9690-545d82bf7fab" providerId="ADAL" clId="{0FDE2137-D49F-43F3-9E7A-3BA14F1EE7D0}" dt="2020-10-20T13:38:56.067" v="4" actId="20577"/>
          <ac:spMkLst>
            <pc:docMk/>
            <pc:sldMk cId="1661710423" sldId="272"/>
            <ac:spMk id="4" creationId="{00000000-0000-0000-0000-000000000000}"/>
          </ac:spMkLst>
        </pc:spChg>
        <pc:picChg chg="add mod">
          <ac:chgData name="Penningmeester IVN Heeze-Leende" userId="b953ae2a-1f44-4825-9690-545d82bf7fab" providerId="ADAL" clId="{0FDE2137-D49F-43F3-9E7A-3BA14F1EE7D0}" dt="2020-10-20T13:39:50.443" v="9" actId="1076"/>
          <ac:picMkLst>
            <pc:docMk/>
            <pc:sldMk cId="1661710423" sldId="272"/>
            <ac:picMk id="2" creationId="{9F6AF2F9-5635-4CEF-967B-4811488713A3}"/>
          </ac:picMkLst>
        </pc:picChg>
      </pc:sldChg>
      <pc:sldChg chg="mod ord modShow">
        <pc:chgData name="Penningmeester IVN Heeze-Leende" userId="b953ae2a-1f44-4825-9690-545d82bf7fab" providerId="ADAL" clId="{0FDE2137-D49F-43F3-9E7A-3BA14F1EE7D0}" dt="2020-10-20T14:24:59.773" v="641" actId="729"/>
        <pc:sldMkLst>
          <pc:docMk/>
          <pc:sldMk cId="945483028" sldId="273"/>
        </pc:sldMkLst>
      </pc:sldChg>
      <pc:sldChg chg="mod ord modShow">
        <pc:chgData name="Penningmeester IVN Heeze-Leende" userId="b953ae2a-1f44-4825-9690-545d82bf7fab" providerId="ADAL" clId="{0FDE2137-D49F-43F3-9E7A-3BA14F1EE7D0}" dt="2020-10-20T14:24:57.076" v="640" actId="729"/>
        <pc:sldMkLst>
          <pc:docMk/>
          <pc:sldMk cId="64147522" sldId="274"/>
        </pc:sldMkLst>
      </pc:sldChg>
      <pc:sldChg chg="addSp modSp mod modAnim">
        <pc:chgData name="Penningmeester IVN Heeze-Leende" userId="b953ae2a-1f44-4825-9690-545d82bf7fab" providerId="ADAL" clId="{0FDE2137-D49F-43F3-9E7A-3BA14F1EE7D0}" dt="2020-10-20T14:39:49.770" v="720"/>
        <pc:sldMkLst>
          <pc:docMk/>
          <pc:sldMk cId="2729473679" sldId="275"/>
        </pc:sldMkLst>
        <pc:spChg chg="mod">
          <ac:chgData name="Penningmeester IVN Heeze-Leende" userId="b953ae2a-1f44-4825-9690-545d82bf7fab" providerId="ADAL" clId="{0FDE2137-D49F-43F3-9E7A-3BA14F1EE7D0}" dt="2020-10-20T14:27:51.516" v="659" actId="207"/>
          <ac:spMkLst>
            <pc:docMk/>
            <pc:sldMk cId="2729473679" sldId="275"/>
            <ac:spMk id="3" creationId="{00000000-0000-0000-0000-000000000000}"/>
          </ac:spMkLst>
        </pc:spChg>
        <pc:spChg chg="mod">
          <ac:chgData name="Penningmeester IVN Heeze-Leende" userId="b953ae2a-1f44-4825-9690-545d82bf7fab" providerId="ADAL" clId="{0FDE2137-D49F-43F3-9E7A-3BA14F1EE7D0}" dt="2020-10-20T13:50:49.613" v="236" actId="20577"/>
          <ac:spMkLst>
            <pc:docMk/>
            <pc:sldMk cId="2729473679" sldId="275"/>
            <ac:spMk id="4" creationId="{00000000-0000-0000-0000-000000000000}"/>
          </ac:spMkLst>
        </pc:spChg>
        <pc:spChg chg="add mod">
          <ac:chgData name="Penningmeester IVN Heeze-Leende" userId="b953ae2a-1f44-4825-9690-545d82bf7fab" providerId="ADAL" clId="{0FDE2137-D49F-43F3-9E7A-3BA14F1EE7D0}" dt="2020-10-20T14:02:36.911" v="244" actId="207"/>
          <ac:spMkLst>
            <pc:docMk/>
            <pc:sldMk cId="2729473679" sldId="275"/>
            <ac:spMk id="7" creationId="{45347B6F-6A04-4037-B8A8-9A62A37B6297}"/>
          </ac:spMkLst>
        </pc:spChg>
        <pc:picChg chg="add mod">
          <ac:chgData name="Penningmeester IVN Heeze-Leende" userId="b953ae2a-1f44-4825-9690-545d82bf7fab" providerId="ADAL" clId="{0FDE2137-D49F-43F3-9E7A-3BA14F1EE7D0}" dt="2020-10-20T14:01:55.598" v="240" actId="1076"/>
          <ac:picMkLst>
            <pc:docMk/>
            <pc:sldMk cId="2729473679" sldId="275"/>
            <ac:picMk id="2" creationId="{B69B4DCD-F6E1-4740-8DE2-D92D6EA98EB0}"/>
          </ac:picMkLst>
        </pc:picChg>
      </pc:sldChg>
      <pc:sldChg chg="addSp modSp mod modAnim">
        <pc:chgData name="Penningmeester IVN Heeze-Leende" userId="b953ae2a-1f44-4825-9690-545d82bf7fab" providerId="ADAL" clId="{0FDE2137-D49F-43F3-9E7A-3BA14F1EE7D0}" dt="2020-10-20T14:39:39.773" v="719"/>
        <pc:sldMkLst>
          <pc:docMk/>
          <pc:sldMk cId="32385341" sldId="276"/>
        </pc:sldMkLst>
        <pc:spChg chg="mod">
          <ac:chgData name="Penningmeester IVN Heeze-Leende" userId="b953ae2a-1f44-4825-9690-545d82bf7fab" providerId="ADAL" clId="{0FDE2137-D49F-43F3-9E7A-3BA14F1EE7D0}" dt="2020-10-20T14:39:25.001" v="717" actId="20577"/>
          <ac:spMkLst>
            <pc:docMk/>
            <pc:sldMk cId="32385341" sldId="276"/>
            <ac:spMk id="3" creationId="{00000000-0000-0000-0000-000000000000}"/>
          </ac:spMkLst>
        </pc:spChg>
        <pc:spChg chg="mod">
          <ac:chgData name="Penningmeester IVN Heeze-Leende" userId="b953ae2a-1f44-4825-9690-545d82bf7fab" providerId="ADAL" clId="{0FDE2137-D49F-43F3-9E7A-3BA14F1EE7D0}" dt="2020-10-20T13:42:26.228" v="53" actId="20577"/>
          <ac:spMkLst>
            <pc:docMk/>
            <pc:sldMk cId="32385341" sldId="276"/>
            <ac:spMk id="4" creationId="{00000000-0000-0000-0000-000000000000}"/>
          </ac:spMkLst>
        </pc:spChg>
        <pc:spChg chg="add mod">
          <ac:chgData name="Penningmeester IVN Heeze-Leende" userId="b953ae2a-1f44-4825-9690-545d82bf7fab" providerId="ADAL" clId="{0FDE2137-D49F-43F3-9E7A-3BA14F1EE7D0}" dt="2020-10-20T13:49:46.028" v="212" actId="255"/>
          <ac:spMkLst>
            <pc:docMk/>
            <pc:sldMk cId="32385341" sldId="276"/>
            <ac:spMk id="8" creationId="{78D79B77-9702-4892-A0C7-9009516BF072}"/>
          </ac:spMkLst>
        </pc:spChg>
        <pc:graphicFrameChg chg="add mod modGraphic">
          <ac:chgData name="Penningmeester IVN Heeze-Leende" userId="b953ae2a-1f44-4825-9690-545d82bf7fab" providerId="ADAL" clId="{0FDE2137-D49F-43F3-9E7A-3BA14F1EE7D0}" dt="2020-10-20T13:50:09.182" v="214" actId="14734"/>
          <ac:graphicFrameMkLst>
            <pc:docMk/>
            <pc:sldMk cId="32385341" sldId="276"/>
            <ac:graphicFrameMk id="2" creationId="{34EDACF8-EF0F-477F-AA37-B991ED18EFED}"/>
          </ac:graphicFrameMkLst>
        </pc:graphicFrameChg>
        <pc:picChg chg="add mod">
          <ac:chgData name="Penningmeester IVN Heeze-Leende" userId="b953ae2a-1f44-4825-9690-545d82bf7fab" providerId="ADAL" clId="{0FDE2137-D49F-43F3-9E7A-3BA14F1EE7D0}" dt="2020-10-20T13:49:10.832" v="207" actId="1076"/>
          <ac:picMkLst>
            <pc:docMk/>
            <pc:sldMk cId="32385341" sldId="276"/>
            <ac:picMk id="6" creationId="{5A436E46-EAF3-4ECB-9EEB-9B505BE786F6}"/>
          </ac:picMkLst>
        </pc:picChg>
        <pc:picChg chg="add mod">
          <ac:chgData name="Penningmeester IVN Heeze-Leende" userId="b953ae2a-1f44-4825-9690-545d82bf7fab" providerId="ADAL" clId="{0FDE2137-D49F-43F3-9E7A-3BA14F1EE7D0}" dt="2020-10-20T13:50:21.268" v="216" actId="1076"/>
          <ac:picMkLst>
            <pc:docMk/>
            <pc:sldMk cId="32385341" sldId="276"/>
            <ac:picMk id="10" creationId="{EBA2DAD2-5F58-46EE-ADD7-D0D6D332ADB2}"/>
          </ac:picMkLst>
        </pc:picChg>
      </pc:sldChg>
      <pc:sldChg chg="addSp modSp mod modAnim">
        <pc:chgData name="Penningmeester IVN Heeze-Leende" userId="b953ae2a-1f44-4825-9690-545d82bf7fab" providerId="ADAL" clId="{0FDE2137-D49F-43F3-9E7A-3BA14F1EE7D0}" dt="2020-10-20T14:39:06.753" v="714"/>
        <pc:sldMkLst>
          <pc:docMk/>
          <pc:sldMk cId="3755691073" sldId="277"/>
        </pc:sldMkLst>
        <pc:spChg chg="mod">
          <ac:chgData name="Penningmeester IVN Heeze-Leende" userId="b953ae2a-1f44-4825-9690-545d82bf7fab" providerId="ADAL" clId="{0FDE2137-D49F-43F3-9E7A-3BA14F1EE7D0}" dt="2020-10-20T14:32:42.974" v="693" actId="404"/>
          <ac:spMkLst>
            <pc:docMk/>
            <pc:sldMk cId="3755691073" sldId="277"/>
            <ac:spMk id="3" creationId="{00000000-0000-0000-0000-000000000000}"/>
          </ac:spMkLst>
        </pc:spChg>
        <pc:spChg chg="mod">
          <ac:chgData name="Penningmeester IVN Heeze-Leende" userId="b953ae2a-1f44-4825-9690-545d82bf7fab" providerId="ADAL" clId="{0FDE2137-D49F-43F3-9E7A-3BA14F1EE7D0}" dt="2020-10-20T13:40:08.064" v="18" actId="20577"/>
          <ac:spMkLst>
            <pc:docMk/>
            <pc:sldMk cId="3755691073" sldId="277"/>
            <ac:spMk id="4" creationId="{00000000-0000-0000-0000-000000000000}"/>
          </ac:spMkLst>
        </pc:spChg>
        <pc:picChg chg="add mod">
          <ac:chgData name="Penningmeester IVN Heeze-Leende" userId="b953ae2a-1f44-4825-9690-545d82bf7fab" providerId="ADAL" clId="{0FDE2137-D49F-43F3-9E7A-3BA14F1EE7D0}" dt="2020-10-20T13:41:27.168" v="32" actId="1076"/>
          <ac:picMkLst>
            <pc:docMk/>
            <pc:sldMk cId="3755691073" sldId="277"/>
            <ac:picMk id="2" creationId="{68607FE7-0BB0-467F-9FDA-787E8C88C80C}"/>
          </ac:picMkLst>
        </pc:picChg>
        <pc:picChg chg="add mod">
          <ac:chgData name="Penningmeester IVN Heeze-Leende" userId="b953ae2a-1f44-4825-9690-545d82bf7fab" providerId="ADAL" clId="{0FDE2137-D49F-43F3-9E7A-3BA14F1EE7D0}" dt="2020-10-20T13:41:22.400" v="30" actId="1076"/>
          <ac:picMkLst>
            <pc:docMk/>
            <pc:sldMk cId="3755691073" sldId="277"/>
            <ac:picMk id="7" creationId="{1509EED5-1DAA-44C0-B792-B8D4B47F159B}"/>
          </ac:picMkLst>
        </pc:picChg>
        <pc:picChg chg="add mod">
          <ac:chgData name="Penningmeester IVN Heeze-Leende" userId="b953ae2a-1f44-4825-9690-545d82bf7fab" providerId="ADAL" clId="{0FDE2137-D49F-43F3-9E7A-3BA14F1EE7D0}" dt="2020-10-20T13:41:03.029" v="26" actId="167"/>
          <ac:picMkLst>
            <pc:docMk/>
            <pc:sldMk cId="3755691073" sldId="277"/>
            <ac:picMk id="9" creationId="{F2648D84-A68C-4666-8C8B-32DBA89F0F80}"/>
          </ac:picMkLst>
        </pc:picChg>
      </pc:sldChg>
      <pc:sldChg chg="modSp mod modAnim modNotesTx">
        <pc:chgData name="Penningmeester IVN Heeze-Leende" userId="b953ae2a-1f44-4825-9690-545d82bf7fab" providerId="ADAL" clId="{0FDE2137-D49F-43F3-9E7A-3BA14F1EE7D0}" dt="2020-10-22T09:19:14.857" v="770" actId="14100"/>
        <pc:sldMkLst>
          <pc:docMk/>
          <pc:sldMk cId="2190942899" sldId="278"/>
        </pc:sldMkLst>
        <pc:spChg chg="mod">
          <ac:chgData name="Penningmeester IVN Heeze-Leende" userId="b953ae2a-1f44-4825-9690-545d82bf7fab" providerId="ADAL" clId="{0FDE2137-D49F-43F3-9E7A-3BA14F1EE7D0}" dt="2020-10-20T14:31:54.086" v="687" actId="255"/>
          <ac:spMkLst>
            <pc:docMk/>
            <pc:sldMk cId="2190942899" sldId="278"/>
            <ac:spMk id="3" creationId="{00000000-0000-0000-0000-000000000000}"/>
          </ac:spMkLst>
        </pc:spChg>
        <pc:picChg chg="mod">
          <ac:chgData name="Penningmeester IVN Heeze-Leende" userId="b953ae2a-1f44-4825-9690-545d82bf7fab" providerId="ADAL" clId="{0FDE2137-D49F-43F3-9E7A-3BA14F1EE7D0}" dt="2020-10-20T14:27:04.197" v="654" actId="14100"/>
          <ac:picMkLst>
            <pc:docMk/>
            <pc:sldMk cId="2190942899" sldId="278"/>
            <ac:picMk id="2" creationId="{C863A91F-587A-473F-A2A4-CFEB3E7B0EFB}"/>
          </ac:picMkLst>
        </pc:picChg>
        <pc:picChg chg="mod">
          <ac:chgData name="Penningmeester IVN Heeze-Leende" userId="b953ae2a-1f44-4825-9690-545d82bf7fab" providerId="ADAL" clId="{0FDE2137-D49F-43F3-9E7A-3BA14F1EE7D0}" dt="2020-10-22T09:19:14.857" v="770" actId="14100"/>
          <ac:picMkLst>
            <pc:docMk/>
            <pc:sldMk cId="2190942899" sldId="278"/>
            <ac:picMk id="7" creationId="{E17F113B-176F-43D3-8BB9-DD5199942287}"/>
          </ac:picMkLst>
        </pc:picChg>
      </pc:sldChg>
      <pc:sldChg chg="add mod ord modShow">
        <pc:chgData name="Penningmeester IVN Heeze-Leende" userId="b953ae2a-1f44-4825-9690-545d82bf7fab" providerId="ADAL" clId="{0FDE2137-D49F-43F3-9E7A-3BA14F1EE7D0}" dt="2020-10-20T14:24:54.930" v="639" actId="729"/>
        <pc:sldMkLst>
          <pc:docMk/>
          <pc:sldMk cId="2572201428" sldId="279"/>
        </pc:sldMkLst>
      </pc:sldChg>
      <pc:sldChg chg="addSp modSp add mod modShow modNotesTx">
        <pc:chgData name="Penningmeester IVN Heeze-Leende" userId="b953ae2a-1f44-4825-9690-545d82bf7fab" providerId="ADAL" clId="{0FDE2137-D49F-43F3-9E7A-3BA14F1EE7D0}" dt="2020-10-22T09:19:37.876" v="771" actId="1076"/>
        <pc:sldMkLst>
          <pc:docMk/>
          <pc:sldMk cId="2513231389" sldId="280"/>
        </pc:sldMkLst>
        <pc:spChg chg="mod">
          <ac:chgData name="Penningmeester IVN Heeze-Leende" userId="b953ae2a-1f44-4825-9690-545d82bf7fab" providerId="ADAL" clId="{0FDE2137-D49F-43F3-9E7A-3BA14F1EE7D0}" dt="2020-10-20T14:34:33.153" v="705" actId="179"/>
          <ac:spMkLst>
            <pc:docMk/>
            <pc:sldMk cId="2513231389" sldId="280"/>
            <ac:spMk id="3" creationId="{00000000-0000-0000-0000-000000000000}"/>
          </ac:spMkLst>
        </pc:spChg>
        <pc:spChg chg="mod">
          <ac:chgData name="Penningmeester IVN Heeze-Leende" userId="b953ae2a-1f44-4825-9690-545d82bf7fab" providerId="ADAL" clId="{0FDE2137-D49F-43F3-9E7A-3BA14F1EE7D0}" dt="2020-10-20T14:06:46.847" v="318" actId="20577"/>
          <ac:spMkLst>
            <pc:docMk/>
            <pc:sldMk cId="2513231389" sldId="280"/>
            <ac:spMk id="4" creationId="{00000000-0000-0000-0000-000000000000}"/>
          </ac:spMkLst>
        </pc:spChg>
        <pc:picChg chg="add mod">
          <ac:chgData name="Penningmeester IVN Heeze-Leende" userId="b953ae2a-1f44-4825-9690-545d82bf7fab" providerId="ADAL" clId="{0FDE2137-D49F-43F3-9E7A-3BA14F1EE7D0}" dt="2020-10-22T09:19:37.876" v="771" actId="1076"/>
          <ac:picMkLst>
            <pc:docMk/>
            <pc:sldMk cId="2513231389" sldId="280"/>
            <ac:picMk id="5" creationId="{1900507E-3274-4E53-A01E-C1BDFC70A9AE}"/>
          </ac:picMkLst>
        </pc:picChg>
      </pc:sldChg>
      <pc:sldChg chg="addSp delSp modSp add mod modAnim">
        <pc:chgData name="Penningmeester IVN Heeze-Leende" userId="b953ae2a-1f44-4825-9690-545d82bf7fab" providerId="ADAL" clId="{0FDE2137-D49F-43F3-9E7A-3BA14F1EE7D0}" dt="2020-10-20T14:46:51.052" v="730"/>
        <pc:sldMkLst>
          <pc:docMk/>
          <pc:sldMk cId="2261302224" sldId="281"/>
        </pc:sldMkLst>
        <pc:spChg chg="del">
          <ac:chgData name="Penningmeester IVN Heeze-Leende" userId="b953ae2a-1f44-4825-9690-545d82bf7fab" providerId="ADAL" clId="{0FDE2137-D49F-43F3-9E7A-3BA14F1EE7D0}" dt="2020-10-20T14:05:18.575" v="287" actId="22"/>
          <ac:spMkLst>
            <pc:docMk/>
            <pc:sldMk cId="2261302224" sldId="281"/>
            <ac:spMk id="3" creationId="{00000000-0000-0000-0000-000000000000}"/>
          </ac:spMkLst>
        </pc:spChg>
        <pc:spChg chg="mod">
          <ac:chgData name="Penningmeester IVN Heeze-Leende" userId="b953ae2a-1f44-4825-9690-545d82bf7fab" providerId="ADAL" clId="{0FDE2137-D49F-43F3-9E7A-3BA14F1EE7D0}" dt="2020-10-20T14:05:25.482" v="299" actId="20577"/>
          <ac:spMkLst>
            <pc:docMk/>
            <pc:sldMk cId="2261302224" sldId="281"/>
            <ac:spMk id="4" creationId="{00000000-0000-0000-0000-000000000000}"/>
          </ac:spMkLst>
        </pc:spChg>
        <pc:graphicFrameChg chg="add mod">
          <ac:chgData name="Penningmeester IVN Heeze-Leende" userId="b953ae2a-1f44-4825-9690-545d82bf7fab" providerId="ADAL" clId="{0FDE2137-D49F-43F3-9E7A-3BA14F1EE7D0}" dt="2020-10-20T14:06:30.679" v="305"/>
          <ac:graphicFrameMkLst>
            <pc:docMk/>
            <pc:sldMk cId="2261302224" sldId="281"/>
            <ac:graphicFrameMk id="2" creationId="{05CB4E97-B748-4031-9604-9B5F923DDFFD}"/>
          </ac:graphicFrameMkLst>
        </pc:graphicFrameChg>
        <pc:picChg chg="add mod">
          <ac:chgData name="Penningmeester IVN Heeze-Leende" userId="b953ae2a-1f44-4825-9690-545d82bf7fab" providerId="ADAL" clId="{0FDE2137-D49F-43F3-9E7A-3BA14F1EE7D0}" dt="2020-10-20T14:05:37.089" v="301" actId="1076"/>
          <ac:picMkLst>
            <pc:docMk/>
            <pc:sldMk cId="2261302224" sldId="281"/>
            <ac:picMk id="7" creationId="{48CFA607-A310-43D8-AFD0-0FBE4915F024}"/>
          </ac:picMkLst>
        </pc:picChg>
      </pc:sldChg>
      <pc:sldChg chg="addSp modSp add mod modAnim">
        <pc:chgData name="Penningmeester IVN Heeze-Leende" userId="b953ae2a-1f44-4825-9690-545d82bf7fab" providerId="ADAL" clId="{0FDE2137-D49F-43F3-9E7A-3BA14F1EE7D0}" dt="2020-10-20T14:46:36.914" v="729"/>
        <pc:sldMkLst>
          <pc:docMk/>
          <pc:sldMk cId="389529374" sldId="282"/>
        </pc:sldMkLst>
        <pc:spChg chg="add mod">
          <ac:chgData name="Penningmeester IVN Heeze-Leende" userId="b953ae2a-1f44-4825-9690-545d82bf7fab" providerId="ADAL" clId="{0FDE2137-D49F-43F3-9E7A-3BA14F1EE7D0}" dt="2020-10-20T14:28:32.077" v="663" actId="1076"/>
          <ac:spMkLst>
            <pc:docMk/>
            <pc:sldMk cId="389529374" sldId="282"/>
            <ac:spMk id="2" creationId="{8E727019-D84C-4DE4-807C-AC6D4388F411}"/>
          </ac:spMkLst>
        </pc:spChg>
        <pc:spChg chg="mod">
          <ac:chgData name="Penningmeester IVN Heeze-Leende" userId="b953ae2a-1f44-4825-9690-545d82bf7fab" providerId="ADAL" clId="{0FDE2137-D49F-43F3-9E7A-3BA14F1EE7D0}" dt="2020-10-20T14:32:57.740" v="694" actId="255"/>
          <ac:spMkLst>
            <pc:docMk/>
            <pc:sldMk cId="389529374" sldId="282"/>
            <ac:spMk id="3" creationId="{00000000-0000-0000-0000-000000000000}"/>
          </ac:spMkLst>
        </pc:spChg>
        <pc:spChg chg="mod">
          <ac:chgData name="Penningmeester IVN Heeze-Leende" userId="b953ae2a-1f44-4825-9690-545d82bf7fab" providerId="ADAL" clId="{0FDE2137-D49F-43F3-9E7A-3BA14F1EE7D0}" dt="2020-10-20T14:02:59.306" v="271" actId="20577"/>
          <ac:spMkLst>
            <pc:docMk/>
            <pc:sldMk cId="389529374" sldId="282"/>
            <ac:spMk id="4" creationId="{00000000-0000-0000-0000-000000000000}"/>
          </ac:spMkLst>
        </pc:spChg>
        <pc:graphicFrameChg chg="add mod">
          <ac:chgData name="Penningmeester IVN Heeze-Leende" userId="b953ae2a-1f44-4825-9690-545d82bf7fab" providerId="ADAL" clId="{0FDE2137-D49F-43F3-9E7A-3BA14F1EE7D0}" dt="2020-10-20T14:28:39.374" v="664" actId="1076"/>
          <ac:graphicFrameMkLst>
            <pc:docMk/>
            <pc:sldMk cId="389529374" sldId="282"/>
            <ac:graphicFrameMk id="11" creationId="{124B7FBA-76FF-43E5-BAB7-AEE154B79DDA}"/>
          </ac:graphicFrameMkLst>
        </pc:graphicFrameChg>
        <pc:picChg chg="add mod">
          <ac:chgData name="Penningmeester IVN Heeze-Leende" userId="b953ae2a-1f44-4825-9690-545d82bf7fab" providerId="ADAL" clId="{0FDE2137-D49F-43F3-9E7A-3BA14F1EE7D0}" dt="2020-10-20T14:28:44.264" v="665" actId="14100"/>
          <ac:picMkLst>
            <pc:docMk/>
            <pc:sldMk cId="389529374" sldId="282"/>
            <ac:picMk id="7" creationId="{7E92421F-4B9D-4603-848C-4E15EF890EF7}"/>
          </ac:picMkLst>
        </pc:picChg>
        <pc:picChg chg="add mod">
          <ac:chgData name="Penningmeester IVN Heeze-Leende" userId="b953ae2a-1f44-4825-9690-545d82bf7fab" providerId="ADAL" clId="{0FDE2137-D49F-43F3-9E7A-3BA14F1EE7D0}" dt="2020-10-20T14:04:27.736" v="284" actId="1076"/>
          <ac:picMkLst>
            <pc:docMk/>
            <pc:sldMk cId="389529374" sldId="282"/>
            <ac:picMk id="9" creationId="{C9FA75E6-201D-4470-BE71-77950FDB492B}"/>
          </ac:picMkLst>
        </pc:picChg>
      </pc:sldChg>
      <pc:sldMasterChg chg="modSp mod modSldLayout sldLayoutOrd">
        <pc:chgData name="Penningmeester IVN Heeze-Leende" userId="b953ae2a-1f44-4825-9690-545d82bf7fab" providerId="ADAL" clId="{0FDE2137-D49F-43F3-9E7A-3BA14F1EE7D0}" dt="2020-10-22T09:17:32.880" v="763" actId="1076"/>
        <pc:sldMasterMkLst>
          <pc:docMk/>
          <pc:sldMasterMk cId="1713865751" sldId="2147483660"/>
        </pc:sldMasterMkLst>
        <pc:spChg chg="mod">
          <ac:chgData name="Penningmeester IVN Heeze-Leende" userId="b953ae2a-1f44-4825-9690-545d82bf7fab" providerId="ADAL" clId="{0FDE2137-D49F-43F3-9E7A-3BA14F1EE7D0}" dt="2020-10-22T09:14:48.054" v="754" actId="1076"/>
          <ac:spMkLst>
            <pc:docMk/>
            <pc:sldMasterMk cId="1713865751" sldId="2147483660"/>
            <ac:spMk id="4" creationId="{00000000-0000-0000-0000-000000000000}"/>
          </ac:spMkLst>
        </pc:spChg>
        <pc:spChg chg="mod">
          <ac:chgData name="Penningmeester IVN Heeze-Leende" userId="b953ae2a-1f44-4825-9690-545d82bf7fab" providerId="ADAL" clId="{0FDE2137-D49F-43F3-9E7A-3BA14F1EE7D0}" dt="2020-10-22T09:17:24.558" v="762" actId="6549"/>
          <ac:spMkLst>
            <pc:docMk/>
            <pc:sldMasterMk cId="1713865751" sldId="2147483660"/>
            <ac:spMk id="5" creationId="{00000000-0000-0000-0000-000000000000}"/>
          </ac:spMkLst>
        </pc:spChg>
        <pc:spChg chg="mod">
          <ac:chgData name="Penningmeester IVN Heeze-Leende" userId="b953ae2a-1f44-4825-9690-545d82bf7fab" providerId="ADAL" clId="{0FDE2137-D49F-43F3-9E7A-3BA14F1EE7D0}" dt="2020-10-22T09:15:08.696" v="758" actId="1076"/>
          <ac:spMkLst>
            <pc:docMk/>
            <pc:sldMasterMk cId="1713865751" sldId="2147483660"/>
            <ac:spMk id="6" creationId="{00000000-0000-0000-0000-000000000000}"/>
          </ac:spMkLst>
        </pc:spChg>
        <pc:picChg chg="mod">
          <ac:chgData name="Penningmeester IVN Heeze-Leende" userId="b953ae2a-1f44-4825-9690-545d82bf7fab" providerId="ADAL" clId="{0FDE2137-D49F-43F3-9E7A-3BA14F1EE7D0}" dt="2020-10-22T09:17:32.880" v="763" actId="1076"/>
          <ac:picMkLst>
            <pc:docMk/>
            <pc:sldMasterMk cId="1713865751" sldId="2147483660"/>
            <ac:picMk id="7" creationId="{00000000-0000-0000-0000-000000000000}"/>
          </ac:picMkLst>
        </pc:picChg>
        <pc:sldLayoutChg chg="modSp mod">
          <pc:chgData name="Penningmeester IVN Heeze-Leende" userId="b953ae2a-1f44-4825-9690-545d82bf7fab" providerId="ADAL" clId="{0FDE2137-D49F-43F3-9E7A-3BA14F1EE7D0}" dt="2020-10-22T09:14:35.061" v="753" actId="1076"/>
          <pc:sldLayoutMkLst>
            <pc:docMk/>
            <pc:sldMasterMk cId="1713865751" sldId="2147483660"/>
            <pc:sldLayoutMk cId="0" sldId="2147483662"/>
          </pc:sldLayoutMkLst>
          <pc:spChg chg="mod">
            <ac:chgData name="Penningmeester IVN Heeze-Leende" userId="b953ae2a-1f44-4825-9690-545d82bf7fab" providerId="ADAL" clId="{0FDE2137-D49F-43F3-9E7A-3BA14F1EE7D0}" dt="2020-10-22T09:14:20.264" v="751" actId="1076"/>
            <ac:spMkLst>
              <pc:docMk/>
              <pc:sldMasterMk cId="1713865751" sldId="2147483660"/>
              <pc:sldLayoutMk cId="0" sldId="2147483662"/>
              <ac:spMk id="4" creationId="{00000000-0000-0000-0000-000000000000}"/>
            </ac:spMkLst>
          </pc:spChg>
          <pc:spChg chg="mod">
            <ac:chgData name="Penningmeester IVN Heeze-Leende" userId="b953ae2a-1f44-4825-9690-545d82bf7fab" providerId="ADAL" clId="{0FDE2137-D49F-43F3-9E7A-3BA14F1EE7D0}" dt="2020-10-22T09:14:35.061" v="753" actId="1076"/>
            <ac:spMkLst>
              <pc:docMk/>
              <pc:sldMasterMk cId="1713865751" sldId="2147483660"/>
              <pc:sldLayoutMk cId="0" sldId="2147483662"/>
              <ac:spMk id="6" creationId="{00000000-0000-0000-0000-000000000000}"/>
            </ac:spMkLst>
          </pc:spChg>
        </pc:sldLayoutChg>
        <pc:sldLayoutChg chg="ord">
          <pc:chgData name="Penningmeester IVN Heeze-Leende" userId="b953ae2a-1f44-4825-9690-545d82bf7fab" providerId="ADAL" clId="{0FDE2137-D49F-43F3-9E7A-3BA14F1EE7D0}" dt="2020-10-22T09:08:40.248" v="733" actId="20578"/>
          <pc:sldLayoutMkLst>
            <pc:docMk/>
            <pc:sldMasterMk cId="1713865751" sldId="2147483660"/>
            <pc:sldLayoutMk cId="0" sldId="2147483674"/>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CD3D2-2C56-48FD-A97E-1A58EDDD63E5}" type="doc">
      <dgm:prSet loTypeId="urn:microsoft.com/office/officeart/2005/8/layout/cycle5" loCatId="cycle" qsTypeId="urn:microsoft.com/office/officeart/2005/8/quickstyle/simple2" qsCatId="simple" csTypeId="urn:microsoft.com/office/officeart/2005/8/colors/accent1_2" csCatId="accent1" phldr="1"/>
      <dgm:spPr/>
      <dgm:t>
        <a:bodyPr/>
        <a:lstStyle/>
        <a:p>
          <a:endParaRPr lang="nl-NL"/>
        </a:p>
      </dgm:t>
    </dgm:pt>
    <dgm:pt modelId="{28081A3D-AF4F-4535-93FD-77CCB53023A5}">
      <dgm:prSet phldrT="[Tekst]" phldr="1"/>
      <dgm:spPr/>
      <dgm:t>
        <a:bodyPr/>
        <a:lstStyle/>
        <a:p>
          <a:endParaRPr lang="nl-NL" dirty="0">
            <a:highlight>
              <a:srgbClr val="000000"/>
            </a:highlight>
          </a:endParaRPr>
        </a:p>
      </dgm:t>
    </dgm:pt>
    <dgm:pt modelId="{D10D03DE-EF33-4596-8B89-715172FB8134}" type="parTrans" cxnId="{C2F65801-A228-4F6E-964C-3DB3B54BC664}">
      <dgm:prSet/>
      <dgm:spPr/>
      <dgm:t>
        <a:bodyPr/>
        <a:lstStyle/>
        <a:p>
          <a:endParaRPr lang="nl-NL">
            <a:highlight>
              <a:srgbClr val="000000"/>
            </a:highlight>
          </a:endParaRPr>
        </a:p>
      </dgm:t>
    </dgm:pt>
    <dgm:pt modelId="{09E32DB4-47A4-4DAA-B5FB-D4152F4B1866}" type="sibTrans" cxnId="{C2F65801-A228-4F6E-964C-3DB3B54BC664}">
      <dgm:prSet/>
      <dgm:spPr/>
      <dgm:t>
        <a:bodyPr/>
        <a:lstStyle/>
        <a:p>
          <a:endParaRPr lang="nl-NL">
            <a:highlight>
              <a:srgbClr val="000000"/>
            </a:highlight>
          </a:endParaRPr>
        </a:p>
      </dgm:t>
    </dgm:pt>
    <dgm:pt modelId="{4BDC86EC-6C27-4B99-9793-481161017C40}">
      <dgm:prSet phldrT="[Tekst]" phldr="1"/>
      <dgm:spPr/>
      <dgm:t>
        <a:bodyPr/>
        <a:lstStyle/>
        <a:p>
          <a:endParaRPr lang="nl-NL" dirty="0">
            <a:highlight>
              <a:srgbClr val="000000"/>
            </a:highlight>
          </a:endParaRPr>
        </a:p>
      </dgm:t>
    </dgm:pt>
    <dgm:pt modelId="{11021BA4-C1F3-44A4-BAFD-AF400F3C0FD6}" type="parTrans" cxnId="{E5FFD9D4-173C-4E8A-9319-501D690736A9}">
      <dgm:prSet/>
      <dgm:spPr/>
      <dgm:t>
        <a:bodyPr/>
        <a:lstStyle/>
        <a:p>
          <a:endParaRPr lang="nl-NL">
            <a:highlight>
              <a:srgbClr val="000000"/>
            </a:highlight>
          </a:endParaRPr>
        </a:p>
      </dgm:t>
    </dgm:pt>
    <dgm:pt modelId="{65C2AA30-A221-40BC-BC85-08F3107EA25E}" type="sibTrans" cxnId="{E5FFD9D4-173C-4E8A-9319-501D690736A9}">
      <dgm:prSet/>
      <dgm:spPr/>
      <dgm:t>
        <a:bodyPr/>
        <a:lstStyle/>
        <a:p>
          <a:endParaRPr lang="nl-NL">
            <a:highlight>
              <a:srgbClr val="000000"/>
            </a:highlight>
          </a:endParaRPr>
        </a:p>
      </dgm:t>
    </dgm:pt>
    <dgm:pt modelId="{38AE6202-17AA-4653-A674-86A8DFAF2AEB}">
      <dgm:prSet phldrT="[Tekst]" phldr="1"/>
      <dgm:spPr/>
      <dgm:t>
        <a:bodyPr/>
        <a:lstStyle/>
        <a:p>
          <a:endParaRPr lang="nl-NL">
            <a:highlight>
              <a:srgbClr val="000000"/>
            </a:highlight>
          </a:endParaRPr>
        </a:p>
      </dgm:t>
    </dgm:pt>
    <dgm:pt modelId="{44BC24F1-CDDC-40EB-BCBC-3CDED883016C}" type="parTrans" cxnId="{B221AAC2-FDCA-459B-9636-6334E30D3355}">
      <dgm:prSet/>
      <dgm:spPr/>
      <dgm:t>
        <a:bodyPr/>
        <a:lstStyle/>
        <a:p>
          <a:endParaRPr lang="nl-NL">
            <a:highlight>
              <a:srgbClr val="000000"/>
            </a:highlight>
          </a:endParaRPr>
        </a:p>
      </dgm:t>
    </dgm:pt>
    <dgm:pt modelId="{F801CF88-A26E-4069-833B-2C44C3BAED09}" type="sibTrans" cxnId="{B221AAC2-FDCA-459B-9636-6334E30D3355}">
      <dgm:prSet/>
      <dgm:spPr/>
      <dgm:t>
        <a:bodyPr/>
        <a:lstStyle/>
        <a:p>
          <a:endParaRPr lang="nl-NL">
            <a:highlight>
              <a:srgbClr val="000000"/>
            </a:highlight>
          </a:endParaRPr>
        </a:p>
      </dgm:t>
    </dgm:pt>
    <dgm:pt modelId="{B6B907CF-6456-489D-B84C-DEDE78DBF124}">
      <dgm:prSet phldrT="[Tekst]" phldr="1"/>
      <dgm:spPr/>
      <dgm:t>
        <a:bodyPr/>
        <a:lstStyle/>
        <a:p>
          <a:endParaRPr lang="nl-NL">
            <a:highlight>
              <a:srgbClr val="000000"/>
            </a:highlight>
          </a:endParaRPr>
        </a:p>
      </dgm:t>
    </dgm:pt>
    <dgm:pt modelId="{4D60A995-96BF-483E-BBB9-14C303D50692}" type="parTrans" cxnId="{20EC3594-FC80-4CE9-AD7E-9D0CE74D2E41}">
      <dgm:prSet/>
      <dgm:spPr/>
      <dgm:t>
        <a:bodyPr/>
        <a:lstStyle/>
        <a:p>
          <a:endParaRPr lang="nl-NL">
            <a:highlight>
              <a:srgbClr val="000000"/>
            </a:highlight>
          </a:endParaRPr>
        </a:p>
      </dgm:t>
    </dgm:pt>
    <dgm:pt modelId="{6AFECD03-E7CE-4584-9E84-B5D9621BC978}" type="sibTrans" cxnId="{20EC3594-FC80-4CE9-AD7E-9D0CE74D2E41}">
      <dgm:prSet/>
      <dgm:spPr/>
      <dgm:t>
        <a:bodyPr/>
        <a:lstStyle/>
        <a:p>
          <a:endParaRPr lang="nl-NL">
            <a:highlight>
              <a:srgbClr val="000000"/>
            </a:highlight>
          </a:endParaRPr>
        </a:p>
      </dgm:t>
    </dgm:pt>
    <dgm:pt modelId="{2D9A4A50-06B3-4715-988B-BF0DF77FB13C}">
      <dgm:prSet phldrT="[Tekst]" phldr="1"/>
      <dgm:spPr/>
      <dgm:t>
        <a:bodyPr/>
        <a:lstStyle/>
        <a:p>
          <a:endParaRPr lang="nl-NL" dirty="0">
            <a:highlight>
              <a:srgbClr val="000000"/>
            </a:highlight>
          </a:endParaRPr>
        </a:p>
      </dgm:t>
    </dgm:pt>
    <dgm:pt modelId="{7211C4F2-F36F-45FA-9D77-BF935A453095}" type="parTrans" cxnId="{3CB783C7-453C-46B3-8021-C6C5F9F0282B}">
      <dgm:prSet/>
      <dgm:spPr/>
      <dgm:t>
        <a:bodyPr/>
        <a:lstStyle/>
        <a:p>
          <a:endParaRPr lang="nl-NL">
            <a:highlight>
              <a:srgbClr val="000000"/>
            </a:highlight>
          </a:endParaRPr>
        </a:p>
      </dgm:t>
    </dgm:pt>
    <dgm:pt modelId="{C439A39B-309A-4551-8E7E-1D102FAE7086}" type="sibTrans" cxnId="{3CB783C7-453C-46B3-8021-C6C5F9F0282B}">
      <dgm:prSet/>
      <dgm:spPr/>
      <dgm:t>
        <a:bodyPr/>
        <a:lstStyle/>
        <a:p>
          <a:endParaRPr lang="nl-NL">
            <a:highlight>
              <a:srgbClr val="000000"/>
            </a:highlight>
          </a:endParaRPr>
        </a:p>
      </dgm:t>
    </dgm:pt>
    <dgm:pt modelId="{47431B0A-2094-4717-A7FB-33A595D98DF8}">
      <dgm:prSet/>
      <dgm:spPr/>
      <dgm:t>
        <a:bodyPr/>
        <a:lstStyle/>
        <a:p>
          <a:r>
            <a:rPr lang="nl-NL" dirty="0">
              <a:highlight>
                <a:srgbClr val="000000"/>
              </a:highlight>
            </a:rPr>
            <a:t>[Tekst]</a:t>
          </a:r>
        </a:p>
      </dgm:t>
    </dgm:pt>
    <dgm:pt modelId="{380AF597-FC3D-46E8-83A9-2D37577B3E73}" type="parTrans" cxnId="{E2089EA8-EEB9-4776-A798-8080070F3136}">
      <dgm:prSet/>
      <dgm:spPr/>
      <dgm:t>
        <a:bodyPr/>
        <a:lstStyle/>
        <a:p>
          <a:endParaRPr lang="nl-NL">
            <a:highlight>
              <a:srgbClr val="000000"/>
            </a:highlight>
          </a:endParaRPr>
        </a:p>
      </dgm:t>
    </dgm:pt>
    <dgm:pt modelId="{5D486B30-1B5D-4CB1-9DC8-283CE50BEB7F}" type="sibTrans" cxnId="{E2089EA8-EEB9-4776-A798-8080070F3136}">
      <dgm:prSet/>
      <dgm:spPr/>
      <dgm:t>
        <a:bodyPr/>
        <a:lstStyle/>
        <a:p>
          <a:endParaRPr lang="nl-NL">
            <a:highlight>
              <a:srgbClr val="000000"/>
            </a:highlight>
          </a:endParaRPr>
        </a:p>
      </dgm:t>
    </dgm:pt>
    <dgm:pt modelId="{657BF277-F7AB-4552-82F6-FDB4E3640CDB}" type="pres">
      <dgm:prSet presAssocID="{BC3CD3D2-2C56-48FD-A97E-1A58EDDD63E5}" presName="cycle" presStyleCnt="0">
        <dgm:presLayoutVars>
          <dgm:dir/>
          <dgm:resizeHandles val="exact"/>
        </dgm:presLayoutVars>
      </dgm:prSet>
      <dgm:spPr/>
    </dgm:pt>
    <dgm:pt modelId="{59713981-277D-4BA8-A6A4-EDD69CABF98E}" type="pres">
      <dgm:prSet presAssocID="{28081A3D-AF4F-4535-93FD-77CCB53023A5}" presName="node" presStyleLbl="node1" presStyleIdx="0" presStyleCnt="6" custRadScaleRad="101519" custRadScaleInc="-1740">
        <dgm:presLayoutVars>
          <dgm:bulletEnabled val="1"/>
        </dgm:presLayoutVars>
      </dgm:prSet>
      <dgm:spPr/>
    </dgm:pt>
    <dgm:pt modelId="{B9C56A66-70DE-454B-883C-F53328F94AC1}" type="pres">
      <dgm:prSet presAssocID="{28081A3D-AF4F-4535-93FD-77CCB53023A5}" presName="spNode" presStyleCnt="0"/>
      <dgm:spPr/>
    </dgm:pt>
    <dgm:pt modelId="{A3A9AF3C-46B4-431C-890E-FCCEB4312070}" type="pres">
      <dgm:prSet presAssocID="{09E32DB4-47A4-4DAA-B5FB-D4152F4B1866}" presName="sibTrans" presStyleLbl="sibTrans1D1" presStyleIdx="0" presStyleCnt="6"/>
      <dgm:spPr/>
    </dgm:pt>
    <dgm:pt modelId="{5BACDF96-9236-4A03-AE19-42E9462137B8}" type="pres">
      <dgm:prSet presAssocID="{47431B0A-2094-4717-A7FB-33A595D98DF8}" presName="node" presStyleLbl="node1" presStyleIdx="1" presStyleCnt="6">
        <dgm:presLayoutVars>
          <dgm:bulletEnabled val="1"/>
        </dgm:presLayoutVars>
      </dgm:prSet>
      <dgm:spPr/>
    </dgm:pt>
    <dgm:pt modelId="{BDEB50DD-C349-4997-A700-5E8B7141CE29}" type="pres">
      <dgm:prSet presAssocID="{47431B0A-2094-4717-A7FB-33A595D98DF8}" presName="spNode" presStyleCnt="0"/>
      <dgm:spPr/>
    </dgm:pt>
    <dgm:pt modelId="{83248602-5C55-41D6-B730-85E3C2F905FC}" type="pres">
      <dgm:prSet presAssocID="{5D486B30-1B5D-4CB1-9DC8-283CE50BEB7F}" presName="sibTrans" presStyleLbl="sibTrans1D1" presStyleIdx="1" presStyleCnt="6"/>
      <dgm:spPr/>
    </dgm:pt>
    <dgm:pt modelId="{1EC4712A-D28C-44D6-B02A-FB0385E1B054}" type="pres">
      <dgm:prSet presAssocID="{4BDC86EC-6C27-4B99-9793-481161017C40}" presName="node" presStyleLbl="node1" presStyleIdx="2" presStyleCnt="6">
        <dgm:presLayoutVars>
          <dgm:bulletEnabled val="1"/>
        </dgm:presLayoutVars>
      </dgm:prSet>
      <dgm:spPr/>
    </dgm:pt>
    <dgm:pt modelId="{72CF0749-DFCE-401B-AA62-5466960F6AF2}" type="pres">
      <dgm:prSet presAssocID="{4BDC86EC-6C27-4B99-9793-481161017C40}" presName="spNode" presStyleCnt="0"/>
      <dgm:spPr/>
    </dgm:pt>
    <dgm:pt modelId="{E8B1176C-63E3-492D-809F-76120320A592}" type="pres">
      <dgm:prSet presAssocID="{65C2AA30-A221-40BC-BC85-08F3107EA25E}" presName="sibTrans" presStyleLbl="sibTrans1D1" presStyleIdx="2" presStyleCnt="6"/>
      <dgm:spPr/>
    </dgm:pt>
    <dgm:pt modelId="{A262C6B7-70CA-46FF-AD37-886102375D5D}" type="pres">
      <dgm:prSet presAssocID="{38AE6202-17AA-4653-A674-86A8DFAF2AEB}" presName="node" presStyleLbl="node1" presStyleIdx="3" presStyleCnt="6">
        <dgm:presLayoutVars>
          <dgm:bulletEnabled val="1"/>
        </dgm:presLayoutVars>
      </dgm:prSet>
      <dgm:spPr/>
    </dgm:pt>
    <dgm:pt modelId="{34D28402-6F8D-4825-99EB-08796A1B014D}" type="pres">
      <dgm:prSet presAssocID="{38AE6202-17AA-4653-A674-86A8DFAF2AEB}" presName="spNode" presStyleCnt="0"/>
      <dgm:spPr/>
    </dgm:pt>
    <dgm:pt modelId="{D2CA900F-EC70-454F-A144-C939234B2E00}" type="pres">
      <dgm:prSet presAssocID="{F801CF88-A26E-4069-833B-2C44C3BAED09}" presName="sibTrans" presStyleLbl="sibTrans1D1" presStyleIdx="3" presStyleCnt="6"/>
      <dgm:spPr/>
    </dgm:pt>
    <dgm:pt modelId="{20A0F04A-84AE-4FAB-8700-A8FD053C9006}" type="pres">
      <dgm:prSet presAssocID="{B6B907CF-6456-489D-B84C-DEDE78DBF124}" presName="node" presStyleLbl="node1" presStyleIdx="4" presStyleCnt="6">
        <dgm:presLayoutVars>
          <dgm:bulletEnabled val="1"/>
        </dgm:presLayoutVars>
      </dgm:prSet>
      <dgm:spPr/>
    </dgm:pt>
    <dgm:pt modelId="{5AF318B3-DAD3-4FD2-BFEE-E22AF32495E0}" type="pres">
      <dgm:prSet presAssocID="{B6B907CF-6456-489D-B84C-DEDE78DBF124}" presName="spNode" presStyleCnt="0"/>
      <dgm:spPr/>
    </dgm:pt>
    <dgm:pt modelId="{8B0E9B54-61E0-46F7-9499-31E5055DFB3C}" type="pres">
      <dgm:prSet presAssocID="{6AFECD03-E7CE-4584-9E84-B5D9621BC978}" presName="sibTrans" presStyleLbl="sibTrans1D1" presStyleIdx="4" presStyleCnt="6"/>
      <dgm:spPr/>
    </dgm:pt>
    <dgm:pt modelId="{4C71F593-CF96-4B8E-825D-D5B543A5DB13}" type="pres">
      <dgm:prSet presAssocID="{2D9A4A50-06B3-4715-988B-BF0DF77FB13C}" presName="node" presStyleLbl="node1" presStyleIdx="5" presStyleCnt="6">
        <dgm:presLayoutVars>
          <dgm:bulletEnabled val="1"/>
        </dgm:presLayoutVars>
      </dgm:prSet>
      <dgm:spPr/>
    </dgm:pt>
    <dgm:pt modelId="{52A58BC9-22B0-445B-A46F-3CB847CF3D02}" type="pres">
      <dgm:prSet presAssocID="{2D9A4A50-06B3-4715-988B-BF0DF77FB13C}" presName="spNode" presStyleCnt="0"/>
      <dgm:spPr/>
    </dgm:pt>
    <dgm:pt modelId="{BCF3BB06-69BF-4273-839C-6F16B1AAA642}" type="pres">
      <dgm:prSet presAssocID="{C439A39B-309A-4551-8E7E-1D102FAE7086}" presName="sibTrans" presStyleLbl="sibTrans1D1" presStyleIdx="5" presStyleCnt="6"/>
      <dgm:spPr/>
    </dgm:pt>
  </dgm:ptLst>
  <dgm:cxnLst>
    <dgm:cxn modelId="{C2F65801-A228-4F6E-964C-3DB3B54BC664}" srcId="{BC3CD3D2-2C56-48FD-A97E-1A58EDDD63E5}" destId="{28081A3D-AF4F-4535-93FD-77CCB53023A5}" srcOrd="0" destOrd="0" parTransId="{D10D03DE-EF33-4596-8B89-715172FB8134}" sibTransId="{09E32DB4-47A4-4DAA-B5FB-D4152F4B1866}"/>
    <dgm:cxn modelId="{7B9A1E06-D498-4EEE-A277-58684FBA4523}" type="presOf" srcId="{09E32DB4-47A4-4DAA-B5FB-D4152F4B1866}" destId="{A3A9AF3C-46B4-431C-890E-FCCEB4312070}" srcOrd="0" destOrd="0" presId="urn:microsoft.com/office/officeart/2005/8/layout/cycle5"/>
    <dgm:cxn modelId="{A4C2781E-182E-43BE-B2C8-CDEAEC2B2CE1}" type="presOf" srcId="{4BDC86EC-6C27-4B99-9793-481161017C40}" destId="{1EC4712A-D28C-44D6-B02A-FB0385E1B054}" srcOrd="0" destOrd="0" presId="urn:microsoft.com/office/officeart/2005/8/layout/cycle5"/>
    <dgm:cxn modelId="{F23CD950-34B8-45B7-8AF1-5B997C0B6BB5}" type="presOf" srcId="{2D9A4A50-06B3-4715-988B-BF0DF77FB13C}" destId="{4C71F593-CF96-4B8E-825D-D5B543A5DB13}" srcOrd="0" destOrd="0" presId="urn:microsoft.com/office/officeart/2005/8/layout/cycle5"/>
    <dgm:cxn modelId="{6667BD55-A3E5-4C54-9801-BA5FCABA0FED}" type="presOf" srcId="{B6B907CF-6456-489D-B84C-DEDE78DBF124}" destId="{20A0F04A-84AE-4FAB-8700-A8FD053C9006}" srcOrd="0" destOrd="0" presId="urn:microsoft.com/office/officeart/2005/8/layout/cycle5"/>
    <dgm:cxn modelId="{B7CEA36D-5317-4D95-9CC6-CE6BC20805F1}" type="presOf" srcId="{BC3CD3D2-2C56-48FD-A97E-1A58EDDD63E5}" destId="{657BF277-F7AB-4552-82F6-FDB4E3640CDB}" srcOrd="0" destOrd="0" presId="urn:microsoft.com/office/officeart/2005/8/layout/cycle5"/>
    <dgm:cxn modelId="{84728D79-6C9C-42A9-9604-E8AE04CE8BEF}" type="presOf" srcId="{28081A3D-AF4F-4535-93FD-77CCB53023A5}" destId="{59713981-277D-4BA8-A6A4-EDD69CABF98E}" srcOrd="0" destOrd="0" presId="urn:microsoft.com/office/officeart/2005/8/layout/cycle5"/>
    <dgm:cxn modelId="{20EC3594-FC80-4CE9-AD7E-9D0CE74D2E41}" srcId="{BC3CD3D2-2C56-48FD-A97E-1A58EDDD63E5}" destId="{B6B907CF-6456-489D-B84C-DEDE78DBF124}" srcOrd="4" destOrd="0" parTransId="{4D60A995-96BF-483E-BBB9-14C303D50692}" sibTransId="{6AFECD03-E7CE-4584-9E84-B5D9621BC978}"/>
    <dgm:cxn modelId="{6FE78796-F3EB-4061-9618-F3DEE23A91C4}" type="presOf" srcId="{C439A39B-309A-4551-8E7E-1D102FAE7086}" destId="{BCF3BB06-69BF-4273-839C-6F16B1AAA642}" srcOrd="0" destOrd="0" presId="urn:microsoft.com/office/officeart/2005/8/layout/cycle5"/>
    <dgm:cxn modelId="{9C330D97-55B7-4E18-944F-1FBC4D47B0A7}" type="presOf" srcId="{65C2AA30-A221-40BC-BC85-08F3107EA25E}" destId="{E8B1176C-63E3-492D-809F-76120320A592}" srcOrd="0" destOrd="0" presId="urn:microsoft.com/office/officeart/2005/8/layout/cycle5"/>
    <dgm:cxn modelId="{386EC8A3-AC8E-4342-80DF-BD1F6F8E448E}" type="presOf" srcId="{47431B0A-2094-4717-A7FB-33A595D98DF8}" destId="{5BACDF96-9236-4A03-AE19-42E9462137B8}" srcOrd="0" destOrd="0" presId="urn:microsoft.com/office/officeart/2005/8/layout/cycle5"/>
    <dgm:cxn modelId="{67910CA7-48EF-495C-AC0F-EBF2B39594C6}" type="presOf" srcId="{5D486B30-1B5D-4CB1-9DC8-283CE50BEB7F}" destId="{83248602-5C55-41D6-B730-85E3C2F905FC}" srcOrd="0" destOrd="0" presId="urn:microsoft.com/office/officeart/2005/8/layout/cycle5"/>
    <dgm:cxn modelId="{E2089EA8-EEB9-4776-A798-8080070F3136}" srcId="{BC3CD3D2-2C56-48FD-A97E-1A58EDDD63E5}" destId="{47431B0A-2094-4717-A7FB-33A595D98DF8}" srcOrd="1" destOrd="0" parTransId="{380AF597-FC3D-46E8-83A9-2D37577B3E73}" sibTransId="{5D486B30-1B5D-4CB1-9DC8-283CE50BEB7F}"/>
    <dgm:cxn modelId="{AAB0BEB7-E228-4D0F-A729-46344CCE9D02}" type="presOf" srcId="{6AFECD03-E7CE-4584-9E84-B5D9621BC978}" destId="{8B0E9B54-61E0-46F7-9499-31E5055DFB3C}" srcOrd="0" destOrd="0" presId="urn:microsoft.com/office/officeart/2005/8/layout/cycle5"/>
    <dgm:cxn modelId="{B221AAC2-FDCA-459B-9636-6334E30D3355}" srcId="{BC3CD3D2-2C56-48FD-A97E-1A58EDDD63E5}" destId="{38AE6202-17AA-4653-A674-86A8DFAF2AEB}" srcOrd="3" destOrd="0" parTransId="{44BC24F1-CDDC-40EB-BCBC-3CDED883016C}" sibTransId="{F801CF88-A26E-4069-833B-2C44C3BAED09}"/>
    <dgm:cxn modelId="{3CB783C7-453C-46B3-8021-C6C5F9F0282B}" srcId="{BC3CD3D2-2C56-48FD-A97E-1A58EDDD63E5}" destId="{2D9A4A50-06B3-4715-988B-BF0DF77FB13C}" srcOrd="5" destOrd="0" parTransId="{7211C4F2-F36F-45FA-9D77-BF935A453095}" sibTransId="{C439A39B-309A-4551-8E7E-1D102FAE7086}"/>
    <dgm:cxn modelId="{E5FFD9D4-173C-4E8A-9319-501D690736A9}" srcId="{BC3CD3D2-2C56-48FD-A97E-1A58EDDD63E5}" destId="{4BDC86EC-6C27-4B99-9793-481161017C40}" srcOrd="2" destOrd="0" parTransId="{11021BA4-C1F3-44A4-BAFD-AF400F3C0FD6}" sibTransId="{65C2AA30-A221-40BC-BC85-08F3107EA25E}"/>
    <dgm:cxn modelId="{45286AD8-8256-4B1B-B96E-E1B684E79F63}" type="presOf" srcId="{38AE6202-17AA-4653-A674-86A8DFAF2AEB}" destId="{A262C6B7-70CA-46FF-AD37-886102375D5D}" srcOrd="0" destOrd="0" presId="urn:microsoft.com/office/officeart/2005/8/layout/cycle5"/>
    <dgm:cxn modelId="{2835E2E8-5706-405D-8B5A-9A590B0D13EB}" type="presOf" srcId="{F801CF88-A26E-4069-833B-2C44C3BAED09}" destId="{D2CA900F-EC70-454F-A144-C939234B2E00}" srcOrd="0" destOrd="0" presId="urn:microsoft.com/office/officeart/2005/8/layout/cycle5"/>
    <dgm:cxn modelId="{4AC0A9B7-DD70-438C-B9C6-05EAD3F6CC12}" type="presParOf" srcId="{657BF277-F7AB-4552-82F6-FDB4E3640CDB}" destId="{59713981-277D-4BA8-A6A4-EDD69CABF98E}" srcOrd="0" destOrd="0" presId="urn:microsoft.com/office/officeart/2005/8/layout/cycle5"/>
    <dgm:cxn modelId="{F0B7FA57-40FB-427E-9188-B0B1C7701F19}" type="presParOf" srcId="{657BF277-F7AB-4552-82F6-FDB4E3640CDB}" destId="{B9C56A66-70DE-454B-883C-F53328F94AC1}" srcOrd="1" destOrd="0" presId="urn:microsoft.com/office/officeart/2005/8/layout/cycle5"/>
    <dgm:cxn modelId="{AD654499-8E93-43A5-94ED-DE26507C3A36}" type="presParOf" srcId="{657BF277-F7AB-4552-82F6-FDB4E3640CDB}" destId="{A3A9AF3C-46B4-431C-890E-FCCEB4312070}" srcOrd="2" destOrd="0" presId="urn:microsoft.com/office/officeart/2005/8/layout/cycle5"/>
    <dgm:cxn modelId="{FF536332-A2C0-4AED-B44E-0E15B8C4306B}" type="presParOf" srcId="{657BF277-F7AB-4552-82F6-FDB4E3640CDB}" destId="{5BACDF96-9236-4A03-AE19-42E9462137B8}" srcOrd="3" destOrd="0" presId="urn:microsoft.com/office/officeart/2005/8/layout/cycle5"/>
    <dgm:cxn modelId="{396734DA-1946-46E2-80CC-C85E9423B915}" type="presParOf" srcId="{657BF277-F7AB-4552-82F6-FDB4E3640CDB}" destId="{BDEB50DD-C349-4997-A700-5E8B7141CE29}" srcOrd="4" destOrd="0" presId="urn:microsoft.com/office/officeart/2005/8/layout/cycle5"/>
    <dgm:cxn modelId="{ED4C5F5E-D332-483B-990D-9A5E623634D9}" type="presParOf" srcId="{657BF277-F7AB-4552-82F6-FDB4E3640CDB}" destId="{83248602-5C55-41D6-B730-85E3C2F905FC}" srcOrd="5" destOrd="0" presId="urn:microsoft.com/office/officeart/2005/8/layout/cycle5"/>
    <dgm:cxn modelId="{E75D831B-517E-4A94-8AB9-425010716758}" type="presParOf" srcId="{657BF277-F7AB-4552-82F6-FDB4E3640CDB}" destId="{1EC4712A-D28C-44D6-B02A-FB0385E1B054}" srcOrd="6" destOrd="0" presId="urn:microsoft.com/office/officeart/2005/8/layout/cycle5"/>
    <dgm:cxn modelId="{C46B24A1-3BC9-40E3-8FB3-1E61961208BE}" type="presParOf" srcId="{657BF277-F7AB-4552-82F6-FDB4E3640CDB}" destId="{72CF0749-DFCE-401B-AA62-5466960F6AF2}" srcOrd="7" destOrd="0" presId="urn:microsoft.com/office/officeart/2005/8/layout/cycle5"/>
    <dgm:cxn modelId="{67E3896E-8213-4668-ADA9-784E0DE7C790}" type="presParOf" srcId="{657BF277-F7AB-4552-82F6-FDB4E3640CDB}" destId="{E8B1176C-63E3-492D-809F-76120320A592}" srcOrd="8" destOrd="0" presId="urn:microsoft.com/office/officeart/2005/8/layout/cycle5"/>
    <dgm:cxn modelId="{D8A73001-C31B-4AF5-B0CB-C917FBA404BE}" type="presParOf" srcId="{657BF277-F7AB-4552-82F6-FDB4E3640CDB}" destId="{A262C6B7-70CA-46FF-AD37-886102375D5D}" srcOrd="9" destOrd="0" presId="urn:microsoft.com/office/officeart/2005/8/layout/cycle5"/>
    <dgm:cxn modelId="{0D7DE4DA-DCDA-4ADE-B90D-ED6171FDE6E3}" type="presParOf" srcId="{657BF277-F7AB-4552-82F6-FDB4E3640CDB}" destId="{34D28402-6F8D-4825-99EB-08796A1B014D}" srcOrd="10" destOrd="0" presId="urn:microsoft.com/office/officeart/2005/8/layout/cycle5"/>
    <dgm:cxn modelId="{CF0E2C88-9086-4991-999A-2F9B1BE7EB56}" type="presParOf" srcId="{657BF277-F7AB-4552-82F6-FDB4E3640CDB}" destId="{D2CA900F-EC70-454F-A144-C939234B2E00}" srcOrd="11" destOrd="0" presId="urn:microsoft.com/office/officeart/2005/8/layout/cycle5"/>
    <dgm:cxn modelId="{1169DBCE-1A89-4D8E-B72D-194448629881}" type="presParOf" srcId="{657BF277-F7AB-4552-82F6-FDB4E3640CDB}" destId="{20A0F04A-84AE-4FAB-8700-A8FD053C9006}" srcOrd="12" destOrd="0" presId="urn:microsoft.com/office/officeart/2005/8/layout/cycle5"/>
    <dgm:cxn modelId="{0C9CFDDE-740D-4B97-9886-EE0CC0AABCD4}" type="presParOf" srcId="{657BF277-F7AB-4552-82F6-FDB4E3640CDB}" destId="{5AF318B3-DAD3-4FD2-BFEE-E22AF32495E0}" srcOrd="13" destOrd="0" presId="urn:microsoft.com/office/officeart/2005/8/layout/cycle5"/>
    <dgm:cxn modelId="{46F87581-7DE5-44C4-9633-3A0F10AE15F3}" type="presParOf" srcId="{657BF277-F7AB-4552-82F6-FDB4E3640CDB}" destId="{8B0E9B54-61E0-46F7-9499-31E5055DFB3C}" srcOrd="14" destOrd="0" presId="urn:microsoft.com/office/officeart/2005/8/layout/cycle5"/>
    <dgm:cxn modelId="{39E30871-528E-4DF0-B4B4-202C0C115038}" type="presParOf" srcId="{657BF277-F7AB-4552-82F6-FDB4E3640CDB}" destId="{4C71F593-CF96-4B8E-825D-D5B543A5DB13}" srcOrd="15" destOrd="0" presId="urn:microsoft.com/office/officeart/2005/8/layout/cycle5"/>
    <dgm:cxn modelId="{7C1AEF87-9D6D-46E3-A3C6-27F6FC0D0A52}" type="presParOf" srcId="{657BF277-F7AB-4552-82F6-FDB4E3640CDB}" destId="{52A58BC9-22B0-445B-A46F-3CB847CF3D02}" srcOrd="16" destOrd="0" presId="urn:microsoft.com/office/officeart/2005/8/layout/cycle5"/>
    <dgm:cxn modelId="{81E1EA63-FF8F-4103-BDB4-B513C8BB3946}" type="presParOf" srcId="{657BF277-F7AB-4552-82F6-FDB4E3640CDB}" destId="{BCF3BB06-69BF-4273-839C-6F16B1AAA642}" srcOrd="17" destOrd="0" presId="urn:microsoft.com/office/officeart/2005/8/layout/cycle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D09AB2-B9DE-4A20-A01B-B11B213B474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91E4433-9008-43C3-A905-E14202204720}">
      <dgm:prSet/>
      <dgm:spPr/>
      <dgm:t>
        <a:bodyPr/>
        <a:lstStyle/>
        <a:p>
          <a:pPr>
            <a:lnSpc>
              <a:spcPct val="100000"/>
            </a:lnSpc>
          </a:pPr>
          <a:r>
            <a:rPr lang="nl-NL" b="1"/>
            <a:t>Het wordt tijd om naar buiten te gaan!</a:t>
          </a:r>
          <a:endParaRPr lang="en-US" dirty="0"/>
        </a:p>
      </dgm:t>
    </dgm:pt>
    <dgm:pt modelId="{A7DA1C83-EE6A-4653-BCBA-CD980E3B3A80}" type="parTrans" cxnId="{8C90FD85-495E-4F61-A67A-2264B52E49BF}">
      <dgm:prSet/>
      <dgm:spPr/>
      <dgm:t>
        <a:bodyPr/>
        <a:lstStyle/>
        <a:p>
          <a:endParaRPr lang="en-US"/>
        </a:p>
      </dgm:t>
    </dgm:pt>
    <dgm:pt modelId="{CCD91C35-F969-4888-8656-D8C641D95AA4}" type="sibTrans" cxnId="{8C90FD85-495E-4F61-A67A-2264B52E49BF}">
      <dgm:prSet/>
      <dgm:spPr/>
      <dgm:t>
        <a:bodyPr/>
        <a:lstStyle/>
        <a:p>
          <a:pPr>
            <a:lnSpc>
              <a:spcPct val="100000"/>
            </a:lnSpc>
          </a:pPr>
          <a:endParaRPr lang="en-US"/>
        </a:p>
      </dgm:t>
    </dgm:pt>
    <dgm:pt modelId="{86AF4DFE-4551-4AC7-A349-8CD45AA5B7D6}">
      <dgm:prSet/>
      <dgm:spPr/>
      <dgm:t>
        <a:bodyPr/>
        <a:lstStyle/>
        <a:p>
          <a:pPr>
            <a:lnSpc>
              <a:spcPct val="100000"/>
            </a:lnSpc>
          </a:pPr>
          <a:r>
            <a:rPr lang="nl-NL" b="1"/>
            <a:t>Samen met de schoolgidsen van het IVN ga je binnenkort in het bos op ontdekking.</a:t>
          </a:r>
          <a:endParaRPr lang="en-US"/>
        </a:p>
      </dgm:t>
    </dgm:pt>
    <dgm:pt modelId="{7B73D200-2D94-49F4-B637-E5BF24861473}" type="parTrans" cxnId="{1C5526D8-A3C9-4FB4-B5D3-9CE40B3DCC50}">
      <dgm:prSet/>
      <dgm:spPr/>
      <dgm:t>
        <a:bodyPr/>
        <a:lstStyle/>
        <a:p>
          <a:endParaRPr lang="en-US"/>
        </a:p>
      </dgm:t>
    </dgm:pt>
    <dgm:pt modelId="{32CBECD7-8D9C-4905-86F6-62270782321F}" type="sibTrans" cxnId="{1C5526D8-A3C9-4FB4-B5D3-9CE40B3DCC50}">
      <dgm:prSet/>
      <dgm:spPr/>
      <dgm:t>
        <a:bodyPr/>
        <a:lstStyle/>
        <a:p>
          <a:pPr>
            <a:lnSpc>
              <a:spcPct val="100000"/>
            </a:lnSpc>
          </a:pPr>
          <a:endParaRPr lang="en-US"/>
        </a:p>
      </dgm:t>
    </dgm:pt>
    <dgm:pt modelId="{97EBA68F-1D2D-4208-8075-502FF1302B55}">
      <dgm:prSet/>
      <dgm:spPr/>
      <dgm:t>
        <a:bodyPr/>
        <a:lstStyle/>
        <a:p>
          <a:pPr>
            <a:lnSpc>
              <a:spcPct val="100000"/>
            </a:lnSpc>
          </a:pPr>
          <a:r>
            <a:rPr lang="nl-NL" b="1"/>
            <a:t>Je gaat op zoek naar bodemdiertjes, paddenstoelen, herfstbladeren, enz.</a:t>
          </a:r>
          <a:endParaRPr lang="en-US"/>
        </a:p>
      </dgm:t>
    </dgm:pt>
    <dgm:pt modelId="{C457B0D6-A64F-4D19-A5C7-AF5A81C31BF0}" type="parTrans" cxnId="{773B0C5D-629B-4B07-9A4B-95C7260F38F9}">
      <dgm:prSet/>
      <dgm:spPr/>
      <dgm:t>
        <a:bodyPr/>
        <a:lstStyle/>
        <a:p>
          <a:endParaRPr lang="en-US"/>
        </a:p>
      </dgm:t>
    </dgm:pt>
    <dgm:pt modelId="{64C8F98E-7692-4702-A4A9-A52242CF9636}" type="sibTrans" cxnId="{773B0C5D-629B-4B07-9A4B-95C7260F38F9}">
      <dgm:prSet/>
      <dgm:spPr/>
      <dgm:t>
        <a:bodyPr/>
        <a:lstStyle/>
        <a:p>
          <a:pPr>
            <a:lnSpc>
              <a:spcPct val="100000"/>
            </a:lnSpc>
          </a:pPr>
          <a:endParaRPr lang="en-US"/>
        </a:p>
      </dgm:t>
    </dgm:pt>
    <dgm:pt modelId="{6B7D71E2-0CE3-4330-8D65-5C6682D702EE}">
      <dgm:prSet/>
      <dgm:spPr/>
      <dgm:t>
        <a:bodyPr/>
        <a:lstStyle/>
        <a:p>
          <a:pPr>
            <a:lnSpc>
              <a:spcPct val="100000"/>
            </a:lnSpc>
          </a:pPr>
          <a:r>
            <a:rPr lang="nl-NL" b="1"/>
            <a:t>Neem mee: warme kleren, laarzen, een potlood, een naamkaartje en natuurlijk goede zin </a:t>
          </a:r>
          <a:r>
            <a:rPr lang="nl-NL" b="1">
              <a:sym typeface="Wingdings" panose="05000000000000000000" pitchFamily="2" charset="2"/>
            </a:rPr>
            <a:t></a:t>
          </a:r>
          <a:r>
            <a:rPr lang="nl-NL" b="1"/>
            <a:t>!</a:t>
          </a:r>
          <a:endParaRPr lang="en-US"/>
        </a:p>
      </dgm:t>
    </dgm:pt>
    <dgm:pt modelId="{CC98F63E-6C08-40C3-8A85-1FE1875413F1}" type="parTrans" cxnId="{C5950014-6977-4D85-8724-51DFC56B3C6E}">
      <dgm:prSet/>
      <dgm:spPr/>
      <dgm:t>
        <a:bodyPr/>
        <a:lstStyle/>
        <a:p>
          <a:endParaRPr lang="en-US"/>
        </a:p>
      </dgm:t>
    </dgm:pt>
    <dgm:pt modelId="{6483F2DA-0B91-4044-849B-31EFEB9FD5C5}" type="sibTrans" cxnId="{C5950014-6977-4D85-8724-51DFC56B3C6E}">
      <dgm:prSet/>
      <dgm:spPr/>
      <dgm:t>
        <a:bodyPr/>
        <a:lstStyle/>
        <a:p>
          <a:endParaRPr lang="en-US"/>
        </a:p>
      </dgm:t>
    </dgm:pt>
    <dgm:pt modelId="{13C0907C-FAE9-4620-A73B-17D05ACEA6FC}" type="pres">
      <dgm:prSet presAssocID="{16D09AB2-B9DE-4A20-A01B-B11B213B474D}" presName="root" presStyleCnt="0">
        <dgm:presLayoutVars>
          <dgm:dir/>
          <dgm:resizeHandles val="exact"/>
        </dgm:presLayoutVars>
      </dgm:prSet>
      <dgm:spPr/>
    </dgm:pt>
    <dgm:pt modelId="{3451EEDA-02A4-440F-B7D8-BE4EB01BE37D}" type="pres">
      <dgm:prSet presAssocID="{16D09AB2-B9DE-4A20-A01B-B11B213B474D}" presName="container" presStyleCnt="0">
        <dgm:presLayoutVars>
          <dgm:dir/>
          <dgm:resizeHandles val="exact"/>
        </dgm:presLayoutVars>
      </dgm:prSet>
      <dgm:spPr/>
    </dgm:pt>
    <dgm:pt modelId="{CCE19C55-DA10-4A5C-BD86-12F3C5DBCA28}" type="pres">
      <dgm:prSet presAssocID="{D91E4433-9008-43C3-A905-E14202204720}" presName="compNode" presStyleCnt="0"/>
      <dgm:spPr/>
    </dgm:pt>
    <dgm:pt modelId="{064B8D8B-BAA5-4EDF-B844-BB9EF7204FB8}" type="pres">
      <dgm:prSet presAssocID="{D91E4433-9008-43C3-A905-E14202204720}" presName="iconBgRect" presStyleLbl="bgShp" presStyleIdx="0" presStyleCnt="4"/>
      <dgm:spPr>
        <a:solidFill>
          <a:srgbClr val="00B050"/>
        </a:solidFill>
      </dgm:spPr>
    </dgm:pt>
    <dgm:pt modelId="{F745D57C-D505-4355-90E1-EAE121FDBDBC}" type="pres">
      <dgm:prSet presAssocID="{D91E4433-9008-43C3-A905-E142022047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ndelen"/>
        </a:ext>
      </dgm:extLst>
    </dgm:pt>
    <dgm:pt modelId="{9D1B1EAD-3629-44F7-8906-241B3C846977}" type="pres">
      <dgm:prSet presAssocID="{D91E4433-9008-43C3-A905-E14202204720}" presName="spaceRect" presStyleCnt="0"/>
      <dgm:spPr/>
    </dgm:pt>
    <dgm:pt modelId="{A89A2E4B-5D87-4A37-886A-91B8DC42E164}" type="pres">
      <dgm:prSet presAssocID="{D91E4433-9008-43C3-A905-E14202204720}" presName="textRect" presStyleLbl="revTx" presStyleIdx="0" presStyleCnt="4">
        <dgm:presLayoutVars>
          <dgm:chMax val="1"/>
          <dgm:chPref val="1"/>
        </dgm:presLayoutVars>
      </dgm:prSet>
      <dgm:spPr/>
    </dgm:pt>
    <dgm:pt modelId="{6959CD4E-B991-4F49-853F-959DF58D08B4}" type="pres">
      <dgm:prSet presAssocID="{CCD91C35-F969-4888-8656-D8C641D95AA4}" presName="sibTrans" presStyleLbl="sibTrans2D1" presStyleIdx="0" presStyleCnt="0"/>
      <dgm:spPr/>
    </dgm:pt>
    <dgm:pt modelId="{3B3262FF-18F8-4959-A1DE-1F02123F028F}" type="pres">
      <dgm:prSet presAssocID="{86AF4DFE-4551-4AC7-A349-8CD45AA5B7D6}" presName="compNode" presStyleCnt="0"/>
      <dgm:spPr/>
    </dgm:pt>
    <dgm:pt modelId="{3D90B3A1-F579-4A18-B3B1-54B58D399808}" type="pres">
      <dgm:prSet presAssocID="{86AF4DFE-4551-4AC7-A349-8CD45AA5B7D6}" presName="iconBgRect" presStyleLbl="bgShp" presStyleIdx="1" presStyleCnt="4"/>
      <dgm:spPr>
        <a:solidFill>
          <a:srgbClr val="00B050"/>
        </a:solidFill>
      </dgm:spPr>
    </dgm:pt>
    <dgm:pt modelId="{DA42D4DB-4D8C-4475-82C3-FD1B5D3E4F11}" type="pres">
      <dgm:prSet presAssocID="{86AF4DFE-4551-4AC7-A349-8CD45AA5B7D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 tree"/>
        </a:ext>
      </dgm:extLst>
    </dgm:pt>
    <dgm:pt modelId="{311CEE18-9911-4335-9EC9-6B076F66FAC5}" type="pres">
      <dgm:prSet presAssocID="{86AF4DFE-4551-4AC7-A349-8CD45AA5B7D6}" presName="spaceRect" presStyleCnt="0"/>
      <dgm:spPr/>
    </dgm:pt>
    <dgm:pt modelId="{D54D0212-2691-4E1C-BF85-98B3EA2D8CFC}" type="pres">
      <dgm:prSet presAssocID="{86AF4DFE-4551-4AC7-A349-8CD45AA5B7D6}" presName="textRect" presStyleLbl="revTx" presStyleIdx="1" presStyleCnt="4">
        <dgm:presLayoutVars>
          <dgm:chMax val="1"/>
          <dgm:chPref val="1"/>
        </dgm:presLayoutVars>
      </dgm:prSet>
      <dgm:spPr/>
    </dgm:pt>
    <dgm:pt modelId="{8F01ECEA-4813-40AF-8D4E-2EFF48465D18}" type="pres">
      <dgm:prSet presAssocID="{32CBECD7-8D9C-4905-86F6-62270782321F}" presName="sibTrans" presStyleLbl="sibTrans2D1" presStyleIdx="0" presStyleCnt="0"/>
      <dgm:spPr/>
    </dgm:pt>
    <dgm:pt modelId="{AF50C7D1-B21D-4811-9DCF-70E60136677B}" type="pres">
      <dgm:prSet presAssocID="{97EBA68F-1D2D-4208-8075-502FF1302B55}" presName="compNode" presStyleCnt="0"/>
      <dgm:spPr/>
    </dgm:pt>
    <dgm:pt modelId="{C6D16258-D8B1-48CA-BA97-AA278C070A5F}" type="pres">
      <dgm:prSet presAssocID="{97EBA68F-1D2D-4208-8075-502FF1302B55}" presName="iconBgRect" presStyleLbl="bgShp" presStyleIdx="2" presStyleCnt="4"/>
      <dgm:spPr>
        <a:solidFill>
          <a:srgbClr val="00B050"/>
        </a:solidFill>
      </dgm:spPr>
    </dgm:pt>
    <dgm:pt modelId="{9E74A885-DD1D-4661-9A4E-6AE21E83F075}" type="pres">
      <dgm:prSet presAssocID="{97EBA68F-1D2D-4208-8075-502FF1302B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g under Magnifying Glass"/>
        </a:ext>
      </dgm:extLst>
    </dgm:pt>
    <dgm:pt modelId="{BD09E92C-444D-4B80-B4F2-F9C4CA2ED11F}" type="pres">
      <dgm:prSet presAssocID="{97EBA68F-1D2D-4208-8075-502FF1302B55}" presName="spaceRect" presStyleCnt="0"/>
      <dgm:spPr/>
    </dgm:pt>
    <dgm:pt modelId="{694E052E-AA25-4384-AB83-3989FCD21188}" type="pres">
      <dgm:prSet presAssocID="{97EBA68F-1D2D-4208-8075-502FF1302B55}" presName="textRect" presStyleLbl="revTx" presStyleIdx="2" presStyleCnt="4">
        <dgm:presLayoutVars>
          <dgm:chMax val="1"/>
          <dgm:chPref val="1"/>
        </dgm:presLayoutVars>
      </dgm:prSet>
      <dgm:spPr/>
    </dgm:pt>
    <dgm:pt modelId="{2BFC88B2-0239-47D4-ACA1-7DC0A3AABB2B}" type="pres">
      <dgm:prSet presAssocID="{64C8F98E-7692-4702-A4A9-A52242CF9636}" presName="sibTrans" presStyleLbl="sibTrans2D1" presStyleIdx="0" presStyleCnt="0"/>
      <dgm:spPr/>
    </dgm:pt>
    <dgm:pt modelId="{7B2C680D-FC34-4D63-9263-B8B746A838EA}" type="pres">
      <dgm:prSet presAssocID="{6B7D71E2-0CE3-4330-8D65-5C6682D702EE}" presName="compNode" presStyleCnt="0"/>
      <dgm:spPr/>
    </dgm:pt>
    <dgm:pt modelId="{B4A13C23-03CC-4CC2-BEE0-320BD1E59C5A}" type="pres">
      <dgm:prSet presAssocID="{6B7D71E2-0CE3-4330-8D65-5C6682D702EE}" presName="iconBgRect" presStyleLbl="bgShp" presStyleIdx="3" presStyleCnt="4"/>
      <dgm:spPr>
        <a:solidFill>
          <a:srgbClr val="00B050"/>
        </a:solidFill>
      </dgm:spPr>
    </dgm:pt>
    <dgm:pt modelId="{0149B8EF-65C0-443E-88DB-82A44B0D56BE}" type="pres">
      <dgm:prSet presAssocID="{6B7D71E2-0CE3-4330-8D65-5C6682D702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otlood"/>
        </a:ext>
      </dgm:extLst>
    </dgm:pt>
    <dgm:pt modelId="{8FFD89A9-D7F7-474D-A948-285D2ABF6BD1}" type="pres">
      <dgm:prSet presAssocID="{6B7D71E2-0CE3-4330-8D65-5C6682D702EE}" presName="spaceRect" presStyleCnt="0"/>
      <dgm:spPr/>
    </dgm:pt>
    <dgm:pt modelId="{04D8FED2-5982-490D-80F7-1C1E66B51C5B}" type="pres">
      <dgm:prSet presAssocID="{6B7D71E2-0CE3-4330-8D65-5C6682D702EE}" presName="textRect" presStyleLbl="revTx" presStyleIdx="3" presStyleCnt="4">
        <dgm:presLayoutVars>
          <dgm:chMax val="1"/>
          <dgm:chPref val="1"/>
        </dgm:presLayoutVars>
      </dgm:prSet>
      <dgm:spPr/>
    </dgm:pt>
  </dgm:ptLst>
  <dgm:cxnLst>
    <dgm:cxn modelId="{98894803-D5D5-477D-A418-929C5F7CC713}" type="presOf" srcId="{32CBECD7-8D9C-4905-86F6-62270782321F}" destId="{8F01ECEA-4813-40AF-8D4E-2EFF48465D18}" srcOrd="0" destOrd="0" presId="urn:microsoft.com/office/officeart/2018/2/layout/IconCircleList"/>
    <dgm:cxn modelId="{C5950014-6977-4D85-8724-51DFC56B3C6E}" srcId="{16D09AB2-B9DE-4A20-A01B-B11B213B474D}" destId="{6B7D71E2-0CE3-4330-8D65-5C6682D702EE}" srcOrd="3" destOrd="0" parTransId="{CC98F63E-6C08-40C3-8A85-1FE1875413F1}" sibTransId="{6483F2DA-0B91-4044-849B-31EFEB9FD5C5}"/>
    <dgm:cxn modelId="{566B0447-23E3-46CB-A533-DFCDB11A6BBC}" type="presOf" srcId="{16D09AB2-B9DE-4A20-A01B-B11B213B474D}" destId="{13C0907C-FAE9-4620-A73B-17D05ACEA6FC}" srcOrd="0" destOrd="0" presId="urn:microsoft.com/office/officeart/2018/2/layout/IconCircleList"/>
    <dgm:cxn modelId="{39AA1451-EE89-4484-9E5A-BA137FAC148E}" type="presOf" srcId="{64C8F98E-7692-4702-A4A9-A52242CF9636}" destId="{2BFC88B2-0239-47D4-ACA1-7DC0A3AABB2B}" srcOrd="0" destOrd="0" presId="urn:microsoft.com/office/officeart/2018/2/layout/IconCircleList"/>
    <dgm:cxn modelId="{773B0C5D-629B-4B07-9A4B-95C7260F38F9}" srcId="{16D09AB2-B9DE-4A20-A01B-B11B213B474D}" destId="{97EBA68F-1D2D-4208-8075-502FF1302B55}" srcOrd="2" destOrd="0" parTransId="{C457B0D6-A64F-4D19-A5C7-AF5A81C31BF0}" sibTransId="{64C8F98E-7692-4702-A4A9-A52242CF9636}"/>
    <dgm:cxn modelId="{3699D268-2C8A-4268-B400-B5CCEDBFEAF2}" type="presOf" srcId="{CCD91C35-F969-4888-8656-D8C641D95AA4}" destId="{6959CD4E-B991-4F49-853F-959DF58D08B4}" srcOrd="0" destOrd="0" presId="urn:microsoft.com/office/officeart/2018/2/layout/IconCircleList"/>
    <dgm:cxn modelId="{8C90FD85-495E-4F61-A67A-2264B52E49BF}" srcId="{16D09AB2-B9DE-4A20-A01B-B11B213B474D}" destId="{D91E4433-9008-43C3-A905-E14202204720}" srcOrd="0" destOrd="0" parTransId="{A7DA1C83-EE6A-4653-BCBA-CD980E3B3A80}" sibTransId="{CCD91C35-F969-4888-8656-D8C641D95AA4}"/>
    <dgm:cxn modelId="{224A6888-5009-4F64-A0BC-27C90D8CC6D3}" type="presOf" srcId="{97EBA68F-1D2D-4208-8075-502FF1302B55}" destId="{694E052E-AA25-4384-AB83-3989FCD21188}" srcOrd="0" destOrd="0" presId="urn:microsoft.com/office/officeart/2018/2/layout/IconCircleList"/>
    <dgm:cxn modelId="{424778A0-1815-40E5-BE5B-E531D184CCC1}" type="presOf" srcId="{D91E4433-9008-43C3-A905-E14202204720}" destId="{A89A2E4B-5D87-4A37-886A-91B8DC42E164}" srcOrd="0" destOrd="0" presId="urn:microsoft.com/office/officeart/2018/2/layout/IconCircleList"/>
    <dgm:cxn modelId="{34C710C7-1EB4-4A84-BAA2-287B3CB15BE3}" type="presOf" srcId="{86AF4DFE-4551-4AC7-A349-8CD45AA5B7D6}" destId="{D54D0212-2691-4E1C-BF85-98B3EA2D8CFC}" srcOrd="0" destOrd="0" presId="urn:microsoft.com/office/officeart/2018/2/layout/IconCircleList"/>
    <dgm:cxn modelId="{1C5526D8-A3C9-4FB4-B5D3-9CE40B3DCC50}" srcId="{16D09AB2-B9DE-4A20-A01B-B11B213B474D}" destId="{86AF4DFE-4551-4AC7-A349-8CD45AA5B7D6}" srcOrd="1" destOrd="0" parTransId="{7B73D200-2D94-49F4-B637-E5BF24861473}" sibTransId="{32CBECD7-8D9C-4905-86F6-62270782321F}"/>
    <dgm:cxn modelId="{C34545D8-FE83-4932-B452-1703A627A452}" type="presOf" srcId="{6B7D71E2-0CE3-4330-8D65-5C6682D702EE}" destId="{04D8FED2-5982-490D-80F7-1C1E66B51C5B}" srcOrd="0" destOrd="0" presId="urn:microsoft.com/office/officeart/2018/2/layout/IconCircleList"/>
    <dgm:cxn modelId="{CC633BBE-AE81-4034-8074-E041305B039B}" type="presParOf" srcId="{13C0907C-FAE9-4620-A73B-17D05ACEA6FC}" destId="{3451EEDA-02A4-440F-B7D8-BE4EB01BE37D}" srcOrd="0" destOrd="0" presId="urn:microsoft.com/office/officeart/2018/2/layout/IconCircleList"/>
    <dgm:cxn modelId="{91E0C225-0209-4A2F-B9D5-4392B6A85E88}" type="presParOf" srcId="{3451EEDA-02A4-440F-B7D8-BE4EB01BE37D}" destId="{CCE19C55-DA10-4A5C-BD86-12F3C5DBCA28}" srcOrd="0" destOrd="0" presId="urn:microsoft.com/office/officeart/2018/2/layout/IconCircleList"/>
    <dgm:cxn modelId="{09BB04D9-750C-4752-BB4B-0AED68B5CA87}" type="presParOf" srcId="{CCE19C55-DA10-4A5C-BD86-12F3C5DBCA28}" destId="{064B8D8B-BAA5-4EDF-B844-BB9EF7204FB8}" srcOrd="0" destOrd="0" presId="urn:microsoft.com/office/officeart/2018/2/layout/IconCircleList"/>
    <dgm:cxn modelId="{DEE68E63-CE15-409C-BD64-1340D4581486}" type="presParOf" srcId="{CCE19C55-DA10-4A5C-BD86-12F3C5DBCA28}" destId="{F745D57C-D505-4355-90E1-EAE121FDBDBC}" srcOrd="1" destOrd="0" presId="urn:microsoft.com/office/officeart/2018/2/layout/IconCircleList"/>
    <dgm:cxn modelId="{50C2A177-0406-42AB-8BDF-01B7AB5A0872}" type="presParOf" srcId="{CCE19C55-DA10-4A5C-BD86-12F3C5DBCA28}" destId="{9D1B1EAD-3629-44F7-8906-241B3C846977}" srcOrd="2" destOrd="0" presId="urn:microsoft.com/office/officeart/2018/2/layout/IconCircleList"/>
    <dgm:cxn modelId="{BCD5752C-C815-47A3-960C-750AD817A9C4}" type="presParOf" srcId="{CCE19C55-DA10-4A5C-BD86-12F3C5DBCA28}" destId="{A89A2E4B-5D87-4A37-886A-91B8DC42E164}" srcOrd="3" destOrd="0" presId="urn:microsoft.com/office/officeart/2018/2/layout/IconCircleList"/>
    <dgm:cxn modelId="{5166FE6F-B37C-4353-93FF-D5404207B3E4}" type="presParOf" srcId="{3451EEDA-02A4-440F-B7D8-BE4EB01BE37D}" destId="{6959CD4E-B991-4F49-853F-959DF58D08B4}" srcOrd="1" destOrd="0" presId="urn:microsoft.com/office/officeart/2018/2/layout/IconCircleList"/>
    <dgm:cxn modelId="{FD25C8FC-41FC-49C1-9C3F-F54C9095D47F}" type="presParOf" srcId="{3451EEDA-02A4-440F-B7D8-BE4EB01BE37D}" destId="{3B3262FF-18F8-4959-A1DE-1F02123F028F}" srcOrd="2" destOrd="0" presId="urn:microsoft.com/office/officeart/2018/2/layout/IconCircleList"/>
    <dgm:cxn modelId="{6E3C52EF-655B-4042-B49D-F10718EE1869}" type="presParOf" srcId="{3B3262FF-18F8-4959-A1DE-1F02123F028F}" destId="{3D90B3A1-F579-4A18-B3B1-54B58D399808}" srcOrd="0" destOrd="0" presId="urn:microsoft.com/office/officeart/2018/2/layout/IconCircleList"/>
    <dgm:cxn modelId="{F8C4A8C5-5B14-48ED-95C3-28296E21CC73}" type="presParOf" srcId="{3B3262FF-18F8-4959-A1DE-1F02123F028F}" destId="{DA42D4DB-4D8C-4475-82C3-FD1B5D3E4F11}" srcOrd="1" destOrd="0" presId="urn:microsoft.com/office/officeart/2018/2/layout/IconCircleList"/>
    <dgm:cxn modelId="{306E1AD4-BCD9-4F57-8084-7973EC698D17}" type="presParOf" srcId="{3B3262FF-18F8-4959-A1DE-1F02123F028F}" destId="{311CEE18-9911-4335-9EC9-6B076F66FAC5}" srcOrd="2" destOrd="0" presId="urn:microsoft.com/office/officeart/2018/2/layout/IconCircleList"/>
    <dgm:cxn modelId="{41E718B3-4155-46DC-8D2A-FEA1DCA53CB6}" type="presParOf" srcId="{3B3262FF-18F8-4959-A1DE-1F02123F028F}" destId="{D54D0212-2691-4E1C-BF85-98B3EA2D8CFC}" srcOrd="3" destOrd="0" presId="urn:microsoft.com/office/officeart/2018/2/layout/IconCircleList"/>
    <dgm:cxn modelId="{E023AFBB-C076-478F-B154-0CE986857292}" type="presParOf" srcId="{3451EEDA-02A4-440F-B7D8-BE4EB01BE37D}" destId="{8F01ECEA-4813-40AF-8D4E-2EFF48465D18}" srcOrd="3" destOrd="0" presId="urn:microsoft.com/office/officeart/2018/2/layout/IconCircleList"/>
    <dgm:cxn modelId="{B5973F0A-1ADA-40A7-B39D-154ABEB09E18}" type="presParOf" srcId="{3451EEDA-02A4-440F-B7D8-BE4EB01BE37D}" destId="{AF50C7D1-B21D-4811-9DCF-70E60136677B}" srcOrd="4" destOrd="0" presId="urn:microsoft.com/office/officeart/2018/2/layout/IconCircleList"/>
    <dgm:cxn modelId="{EFB903C0-8A91-4825-A7F5-24C9D175B6D9}" type="presParOf" srcId="{AF50C7D1-B21D-4811-9DCF-70E60136677B}" destId="{C6D16258-D8B1-48CA-BA97-AA278C070A5F}" srcOrd="0" destOrd="0" presId="urn:microsoft.com/office/officeart/2018/2/layout/IconCircleList"/>
    <dgm:cxn modelId="{73C09D2F-EAD2-4B2F-9FBB-15F46B801746}" type="presParOf" srcId="{AF50C7D1-B21D-4811-9DCF-70E60136677B}" destId="{9E74A885-DD1D-4661-9A4E-6AE21E83F075}" srcOrd="1" destOrd="0" presId="urn:microsoft.com/office/officeart/2018/2/layout/IconCircleList"/>
    <dgm:cxn modelId="{65CD6EA3-348A-4035-BB82-6BBCFDF0246F}" type="presParOf" srcId="{AF50C7D1-B21D-4811-9DCF-70E60136677B}" destId="{BD09E92C-444D-4B80-B4F2-F9C4CA2ED11F}" srcOrd="2" destOrd="0" presId="urn:microsoft.com/office/officeart/2018/2/layout/IconCircleList"/>
    <dgm:cxn modelId="{7F85D7FD-C7A3-4577-B465-B79EBED24A2D}" type="presParOf" srcId="{AF50C7D1-B21D-4811-9DCF-70E60136677B}" destId="{694E052E-AA25-4384-AB83-3989FCD21188}" srcOrd="3" destOrd="0" presId="urn:microsoft.com/office/officeart/2018/2/layout/IconCircleList"/>
    <dgm:cxn modelId="{F6767360-205D-48B0-BC19-7BE646E0AD1F}" type="presParOf" srcId="{3451EEDA-02A4-440F-B7D8-BE4EB01BE37D}" destId="{2BFC88B2-0239-47D4-ACA1-7DC0A3AABB2B}" srcOrd="5" destOrd="0" presId="urn:microsoft.com/office/officeart/2018/2/layout/IconCircleList"/>
    <dgm:cxn modelId="{90F2559C-25D4-4557-B07A-8916FD14C53D}" type="presParOf" srcId="{3451EEDA-02A4-440F-B7D8-BE4EB01BE37D}" destId="{7B2C680D-FC34-4D63-9263-B8B746A838EA}" srcOrd="6" destOrd="0" presId="urn:microsoft.com/office/officeart/2018/2/layout/IconCircleList"/>
    <dgm:cxn modelId="{B612C2DE-BE3F-4C6A-B484-6D09A56D1BB3}" type="presParOf" srcId="{7B2C680D-FC34-4D63-9263-B8B746A838EA}" destId="{B4A13C23-03CC-4CC2-BEE0-320BD1E59C5A}" srcOrd="0" destOrd="0" presId="urn:microsoft.com/office/officeart/2018/2/layout/IconCircleList"/>
    <dgm:cxn modelId="{716BAD14-23B1-41E9-99A2-AEF37E0B3FDC}" type="presParOf" srcId="{7B2C680D-FC34-4D63-9263-B8B746A838EA}" destId="{0149B8EF-65C0-443E-88DB-82A44B0D56BE}" srcOrd="1" destOrd="0" presId="urn:microsoft.com/office/officeart/2018/2/layout/IconCircleList"/>
    <dgm:cxn modelId="{25E89EEE-FEDB-4844-AC60-A6063E897C95}" type="presParOf" srcId="{7B2C680D-FC34-4D63-9263-B8B746A838EA}" destId="{8FFD89A9-D7F7-474D-A948-285D2ABF6BD1}" srcOrd="2" destOrd="0" presId="urn:microsoft.com/office/officeart/2018/2/layout/IconCircleList"/>
    <dgm:cxn modelId="{743FA757-731E-42B4-9926-B96569659DD2}" type="presParOf" srcId="{7B2C680D-FC34-4D63-9263-B8B746A838EA}" destId="{04D8FED2-5982-490D-80F7-1C1E66B51C5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13981-277D-4BA8-A6A4-EDD69CABF98E}">
      <dsp:nvSpPr>
        <dsp:cNvPr id="0" name=""/>
        <dsp:cNvSpPr/>
      </dsp:nvSpPr>
      <dsp:spPr>
        <a:xfrm>
          <a:off x="1944217" y="0"/>
          <a:ext cx="918734" cy="5971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nl-NL" sz="2000" kern="1200" dirty="0">
            <a:highlight>
              <a:srgbClr val="000000"/>
            </a:highlight>
          </a:endParaRPr>
        </a:p>
      </dsp:txBody>
      <dsp:txXfrm>
        <a:off x="1973369" y="29152"/>
        <a:ext cx="860430" cy="538873"/>
      </dsp:txXfrm>
    </dsp:sp>
    <dsp:sp modelId="{A3A9AF3C-46B4-431C-890E-FCCEB4312070}">
      <dsp:nvSpPr>
        <dsp:cNvPr id="0" name=""/>
        <dsp:cNvSpPr/>
      </dsp:nvSpPr>
      <dsp:spPr>
        <a:xfrm>
          <a:off x="1002134" y="297852"/>
          <a:ext cx="2816462" cy="2816462"/>
        </a:xfrm>
        <a:custGeom>
          <a:avLst/>
          <a:gdLst/>
          <a:ahLst/>
          <a:cxnLst/>
          <a:rect l="0" t="0" r="0" b="0"/>
          <a:pathLst>
            <a:path>
              <a:moveTo>
                <a:pt x="1978648" y="120698"/>
              </a:moveTo>
              <a:arcTo wR="1408231" hR="1408231" stAng="17633690" swAng="9399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BACDF96-9236-4A03-AE19-42E9462137B8}">
      <dsp:nvSpPr>
        <dsp:cNvPr id="0" name=""/>
        <dsp:cNvSpPr/>
      </dsp:nvSpPr>
      <dsp:spPr>
        <a:xfrm>
          <a:off x="3172464" y="705259"/>
          <a:ext cx="918734" cy="5971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highlight>
                <a:srgbClr val="000000"/>
              </a:highlight>
            </a:rPr>
            <a:t>[Tekst]</a:t>
          </a:r>
        </a:p>
      </dsp:txBody>
      <dsp:txXfrm>
        <a:off x="3201616" y="734411"/>
        <a:ext cx="860430" cy="538873"/>
      </dsp:txXfrm>
    </dsp:sp>
    <dsp:sp modelId="{83248602-5C55-41D6-B730-85E3C2F905FC}">
      <dsp:nvSpPr>
        <dsp:cNvPr id="0" name=""/>
        <dsp:cNvSpPr/>
      </dsp:nvSpPr>
      <dsp:spPr>
        <a:xfrm>
          <a:off x="1004036" y="299732"/>
          <a:ext cx="2816462" cy="2816462"/>
        </a:xfrm>
        <a:custGeom>
          <a:avLst/>
          <a:gdLst/>
          <a:ahLst/>
          <a:cxnLst/>
          <a:rect l="0" t="0" r="0" b="0"/>
          <a:pathLst>
            <a:path>
              <a:moveTo>
                <a:pt x="2794481" y="1160387"/>
              </a:moveTo>
              <a:arcTo wR="1408231" hR="1408231" stAng="20991802" swAng="12163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EC4712A-D28C-44D6-B02A-FB0385E1B054}">
      <dsp:nvSpPr>
        <dsp:cNvPr id="0" name=""/>
        <dsp:cNvSpPr/>
      </dsp:nvSpPr>
      <dsp:spPr>
        <a:xfrm>
          <a:off x="3172464" y="2113490"/>
          <a:ext cx="918734" cy="5971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nl-NL" sz="2000" kern="1200" dirty="0">
            <a:highlight>
              <a:srgbClr val="000000"/>
            </a:highlight>
          </a:endParaRPr>
        </a:p>
      </dsp:txBody>
      <dsp:txXfrm>
        <a:off x="3201616" y="2142642"/>
        <a:ext cx="860430" cy="538873"/>
      </dsp:txXfrm>
    </dsp:sp>
    <dsp:sp modelId="{E8B1176C-63E3-492D-809F-76120320A592}">
      <dsp:nvSpPr>
        <dsp:cNvPr id="0" name=""/>
        <dsp:cNvSpPr/>
      </dsp:nvSpPr>
      <dsp:spPr>
        <a:xfrm>
          <a:off x="1004036" y="299732"/>
          <a:ext cx="2816462" cy="2816462"/>
        </a:xfrm>
        <a:custGeom>
          <a:avLst/>
          <a:gdLst/>
          <a:ahLst/>
          <a:cxnLst/>
          <a:rect l="0" t="0" r="0" b="0"/>
          <a:pathLst>
            <a:path>
              <a:moveTo>
                <a:pt x="2304538" y="2494393"/>
              </a:moveTo>
              <a:arcTo wR="1408231" hR="1408231" stAng="3028222" swAng="9252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262C6B7-70CA-46FF-AD37-886102375D5D}">
      <dsp:nvSpPr>
        <dsp:cNvPr id="0" name=""/>
        <dsp:cNvSpPr/>
      </dsp:nvSpPr>
      <dsp:spPr>
        <a:xfrm>
          <a:off x="1952900" y="2817606"/>
          <a:ext cx="918734" cy="5971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nl-NL" sz="2000" kern="1200">
            <a:highlight>
              <a:srgbClr val="000000"/>
            </a:highlight>
          </a:endParaRPr>
        </a:p>
      </dsp:txBody>
      <dsp:txXfrm>
        <a:off x="1982052" y="2846758"/>
        <a:ext cx="860430" cy="538873"/>
      </dsp:txXfrm>
    </dsp:sp>
    <dsp:sp modelId="{D2CA900F-EC70-454F-A144-C939234B2E00}">
      <dsp:nvSpPr>
        <dsp:cNvPr id="0" name=""/>
        <dsp:cNvSpPr/>
      </dsp:nvSpPr>
      <dsp:spPr>
        <a:xfrm>
          <a:off x="1004036" y="299732"/>
          <a:ext cx="2816462" cy="2816462"/>
        </a:xfrm>
        <a:custGeom>
          <a:avLst/>
          <a:gdLst/>
          <a:ahLst/>
          <a:cxnLst/>
          <a:rect l="0" t="0" r="0" b="0"/>
          <a:pathLst>
            <a:path>
              <a:moveTo>
                <a:pt x="833020" y="2693629"/>
              </a:moveTo>
              <a:arcTo wR="1408231" hR="1408231" stAng="6846501" swAng="9252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0A0F04A-84AE-4FAB-8700-A8FD053C9006}">
      <dsp:nvSpPr>
        <dsp:cNvPr id="0" name=""/>
        <dsp:cNvSpPr/>
      </dsp:nvSpPr>
      <dsp:spPr>
        <a:xfrm>
          <a:off x="733336" y="2113490"/>
          <a:ext cx="918734" cy="5971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nl-NL" sz="2000" kern="1200">
            <a:highlight>
              <a:srgbClr val="000000"/>
            </a:highlight>
          </a:endParaRPr>
        </a:p>
      </dsp:txBody>
      <dsp:txXfrm>
        <a:off x="762488" y="2142642"/>
        <a:ext cx="860430" cy="538873"/>
      </dsp:txXfrm>
    </dsp:sp>
    <dsp:sp modelId="{8B0E9B54-61E0-46F7-9499-31E5055DFB3C}">
      <dsp:nvSpPr>
        <dsp:cNvPr id="0" name=""/>
        <dsp:cNvSpPr/>
      </dsp:nvSpPr>
      <dsp:spPr>
        <a:xfrm>
          <a:off x="1004036" y="299732"/>
          <a:ext cx="2816462" cy="2816462"/>
        </a:xfrm>
        <a:custGeom>
          <a:avLst/>
          <a:gdLst/>
          <a:ahLst/>
          <a:cxnLst/>
          <a:rect l="0" t="0" r="0" b="0"/>
          <a:pathLst>
            <a:path>
              <a:moveTo>
                <a:pt x="21981" y="1656074"/>
              </a:moveTo>
              <a:arcTo wR="1408231" hR="1408231" stAng="10191802" swAng="12163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C71F593-CF96-4B8E-825D-D5B543A5DB13}">
      <dsp:nvSpPr>
        <dsp:cNvPr id="0" name=""/>
        <dsp:cNvSpPr/>
      </dsp:nvSpPr>
      <dsp:spPr>
        <a:xfrm>
          <a:off x="733336" y="705259"/>
          <a:ext cx="918734" cy="59717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nl-NL" sz="2000" kern="1200" dirty="0">
            <a:highlight>
              <a:srgbClr val="000000"/>
            </a:highlight>
          </a:endParaRPr>
        </a:p>
      </dsp:txBody>
      <dsp:txXfrm>
        <a:off x="762488" y="734411"/>
        <a:ext cx="860430" cy="538873"/>
      </dsp:txXfrm>
    </dsp:sp>
    <dsp:sp modelId="{BCF3BB06-69BF-4273-839C-6F16B1AAA642}">
      <dsp:nvSpPr>
        <dsp:cNvPr id="0" name=""/>
        <dsp:cNvSpPr/>
      </dsp:nvSpPr>
      <dsp:spPr>
        <a:xfrm>
          <a:off x="1005991" y="297800"/>
          <a:ext cx="2816462" cy="2816462"/>
        </a:xfrm>
        <a:custGeom>
          <a:avLst/>
          <a:gdLst/>
          <a:ahLst/>
          <a:cxnLst/>
          <a:rect l="0" t="0" r="0" b="0"/>
          <a:pathLst>
            <a:path>
              <a:moveTo>
                <a:pt x="508526" y="324881"/>
              </a:moveTo>
              <a:arcTo wR="1408231" hR="1408231" stAng="13817453" swAng="91259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B8D8B-BAA5-4EDF-B844-BB9EF7204FB8}">
      <dsp:nvSpPr>
        <dsp:cNvPr id="0" name=""/>
        <dsp:cNvSpPr/>
      </dsp:nvSpPr>
      <dsp:spPr>
        <a:xfrm>
          <a:off x="175451" y="420882"/>
          <a:ext cx="1014670" cy="1014670"/>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F745D57C-D505-4355-90E1-EAE121FDBDBC}">
      <dsp:nvSpPr>
        <dsp:cNvPr id="0" name=""/>
        <dsp:cNvSpPr/>
      </dsp:nvSpPr>
      <dsp:spPr>
        <a:xfrm>
          <a:off x="388532" y="633962"/>
          <a:ext cx="588508" cy="5885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A2E4B-5D87-4A37-886A-91B8DC42E164}">
      <dsp:nvSpPr>
        <dsp:cNvPr id="0" name=""/>
        <dsp:cNvSpPr/>
      </dsp:nvSpPr>
      <dsp:spPr>
        <a:xfrm>
          <a:off x="1407551" y="420882"/>
          <a:ext cx="2391722" cy="101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nl-NL" sz="1600" b="1" kern="1200"/>
            <a:t>Het wordt tijd om naar buiten te gaan!</a:t>
          </a:r>
          <a:endParaRPr lang="en-US" sz="1600" kern="1200" dirty="0"/>
        </a:p>
      </dsp:txBody>
      <dsp:txXfrm>
        <a:off x="1407551" y="420882"/>
        <a:ext cx="2391722" cy="1014670"/>
      </dsp:txXfrm>
    </dsp:sp>
    <dsp:sp modelId="{3D90B3A1-F579-4A18-B3B1-54B58D399808}">
      <dsp:nvSpPr>
        <dsp:cNvPr id="0" name=""/>
        <dsp:cNvSpPr/>
      </dsp:nvSpPr>
      <dsp:spPr>
        <a:xfrm>
          <a:off x="4216013" y="420882"/>
          <a:ext cx="1014670" cy="1014670"/>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DA42D4DB-4D8C-4475-82C3-FD1B5D3E4F11}">
      <dsp:nvSpPr>
        <dsp:cNvPr id="0" name=""/>
        <dsp:cNvSpPr/>
      </dsp:nvSpPr>
      <dsp:spPr>
        <a:xfrm>
          <a:off x="4429093" y="633962"/>
          <a:ext cx="588508" cy="5885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D0212-2691-4E1C-BF85-98B3EA2D8CFC}">
      <dsp:nvSpPr>
        <dsp:cNvPr id="0" name=""/>
        <dsp:cNvSpPr/>
      </dsp:nvSpPr>
      <dsp:spPr>
        <a:xfrm>
          <a:off x="5448112" y="420882"/>
          <a:ext cx="2391722" cy="101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nl-NL" sz="1600" b="1" kern="1200"/>
            <a:t>Samen met de schoolgidsen van het IVN ga je binnenkort in het bos op ontdekking.</a:t>
          </a:r>
          <a:endParaRPr lang="en-US" sz="1600" kern="1200"/>
        </a:p>
      </dsp:txBody>
      <dsp:txXfrm>
        <a:off x="5448112" y="420882"/>
        <a:ext cx="2391722" cy="1014670"/>
      </dsp:txXfrm>
    </dsp:sp>
    <dsp:sp modelId="{C6D16258-D8B1-48CA-BA97-AA278C070A5F}">
      <dsp:nvSpPr>
        <dsp:cNvPr id="0" name=""/>
        <dsp:cNvSpPr/>
      </dsp:nvSpPr>
      <dsp:spPr>
        <a:xfrm>
          <a:off x="175451" y="2023609"/>
          <a:ext cx="1014670" cy="1014670"/>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9E74A885-DD1D-4661-9A4E-6AE21E83F075}">
      <dsp:nvSpPr>
        <dsp:cNvPr id="0" name=""/>
        <dsp:cNvSpPr/>
      </dsp:nvSpPr>
      <dsp:spPr>
        <a:xfrm>
          <a:off x="388532" y="2236690"/>
          <a:ext cx="588508" cy="5885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E052E-AA25-4384-AB83-3989FCD21188}">
      <dsp:nvSpPr>
        <dsp:cNvPr id="0" name=""/>
        <dsp:cNvSpPr/>
      </dsp:nvSpPr>
      <dsp:spPr>
        <a:xfrm>
          <a:off x="1407551" y="2023609"/>
          <a:ext cx="2391722" cy="101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nl-NL" sz="1600" b="1" kern="1200"/>
            <a:t>Je gaat op zoek naar bodemdiertjes, paddenstoelen, herfstbladeren, enz.</a:t>
          </a:r>
          <a:endParaRPr lang="en-US" sz="1600" kern="1200"/>
        </a:p>
      </dsp:txBody>
      <dsp:txXfrm>
        <a:off x="1407551" y="2023609"/>
        <a:ext cx="2391722" cy="1014670"/>
      </dsp:txXfrm>
    </dsp:sp>
    <dsp:sp modelId="{B4A13C23-03CC-4CC2-BEE0-320BD1E59C5A}">
      <dsp:nvSpPr>
        <dsp:cNvPr id="0" name=""/>
        <dsp:cNvSpPr/>
      </dsp:nvSpPr>
      <dsp:spPr>
        <a:xfrm>
          <a:off x="4216013" y="2023609"/>
          <a:ext cx="1014670" cy="1014670"/>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0149B8EF-65C0-443E-88DB-82A44B0D56BE}">
      <dsp:nvSpPr>
        <dsp:cNvPr id="0" name=""/>
        <dsp:cNvSpPr/>
      </dsp:nvSpPr>
      <dsp:spPr>
        <a:xfrm>
          <a:off x="4429093" y="2236690"/>
          <a:ext cx="588508" cy="5885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8FED2-5982-490D-80F7-1C1E66B51C5B}">
      <dsp:nvSpPr>
        <dsp:cNvPr id="0" name=""/>
        <dsp:cNvSpPr/>
      </dsp:nvSpPr>
      <dsp:spPr>
        <a:xfrm>
          <a:off x="5448112" y="2023609"/>
          <a:ext cx="2391722" cy="101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nl-NL" sz="1600" b="1" kern="1200"/>
            <a:t>Neem mee: warme kleren, laarzen, een potlood, een naamkaartje en natuurlijk goede zin </a:t>
          </a:r>
          <a:r>
            <a:rPr lang="nl-NL" sz="1600" b="1" kern="1200">
              <a:sym typeface="Wingdings" panose="05000000000000000000" pitchFamily="2" charset="2"/>
            </a:rPr>
            <a:t></a:t>
          </a:r>
          <a:r>
            <a:rPr lang="nl-NL" sz="1600" b="1" kern="1200"/>
            <a:t>!</a:t>
          </a:r>
          <a:endParaRPr lang="en-US" sz="1600" kern="1200"/>
        </a:p>
      </dsp:txBody>
      <dsp:txXfrm>
        <a:off x="5448112" y="2023609"/>
        <a:ext cx="2391722" cy="101467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1B954A9-C963-44EE-883E-E3931F1F70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05618AB-38B1-4B75-96D7-23CBE47495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nl-NL"/>
              <a:t>22-10-2020</a:t>
            </a:r>
          </a:p>
        </p:txBody>
      </p:sp>
      <p:sp>
        <p:nvSpPr>
          <p:cNvPr id="4" name="Tijdelijke aanduiding voor voettekst 3">
            <a:extLst>
              <a:ext uri="{FF2B5EF4-FFF2-40B4-BE49-F238E27FC236}">
                <a16:creationId xmlns:a16="http://schemas.microsoft.com/office/drawing/2014/main" id="{F86E6432-4EFE-4E9C-934F-3154286389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IVN Heeze-Leende</a:t>
            </a:r>
          </a:p>
        </p:txBody>
      </p:sp>
      <p:sp>
        <p:nvSpPr>
          <p:cNvPr id="5" name="Tijdelijke aanduiding voor dianummer 4">
            <a:extLst>
              <a:ext uri="{FF2B5EF4-FFF2-40B4-BE49-F238E27FC236}">
                <a16:creationId xmlns:a16="http://schemas.microsoft.com/office/drawing/2014/main" id="{8FC9FE78-DDFD-4458-A612-954C42FA84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59F81A-B8F4-4C82-BA28-AAD7BAF2192D}" type="slidenum">
              <a:rPr lang="nl-NL" smtClean="0"/>
              <a:t>‹nr.›</a:t>
            </a:fld>
            <a:endParaRPr lang="nl-NL"/>
          </a:p>
        </p:txBody>
      </p:sp>
    </p:spTree>
    <p:extLst>
      <p:ext uri="{BB962C8B-B14F-4D97-AF65-F5344CB8AC3E}">
        <p14:creationId xmlns:p14="http://schemas.microsoft.com/office/powerpoint/2010/main" val="307959075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nl-NL"/>
              <a:t>22-10-2020</a:t>
            </a:r>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NL"/>
              <a:t>IVN Heeze-Leende</a:t>
            </a: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70805-1EBF-44BA-BFEF-06787BDD69C6}" type="slidenum">
              <a:rPr lang="nl-NL" smtClean="0"/>
              <a:t>‹nr.›</a:t>
            </a:fld>
            <a:endParaRPr lang="nl-NL"/>
          </a:p>
        </p:txBody>
      </p:sp>
    </p:spTree>
    <p:extLst>
      <p:ext uri="{BB962C8B-B14F-4D97-AF65-F5344CB8AC3E}">
        <p14:creationId xmlns:p14="http://schemas.microsoft.com/office/powerpoint/2010/main" val="339753929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scholenwerk@ivnheezeleende.n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mailto:Secretariaat@ivnheezeleende.n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scholenwerk@ivnheezeleende.n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mailto:Secretariaat@ivnheezeleende.n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
          </p:nvPr>
        </p:nvSpPr>
        <p:spPr/>
        <p:txBody>
          <a:bodyPr/>
          <a:lstStyle/>
          <a:p>
            <a:r>
              <a:rPr lang="nl-NL"/>
              <a:t>22-10-2020</a:t>
            </a:r>
          </a:p>
        </p:txBody>
      </p:sp>
      <p:sp>
        <p:nvSpPr>
          <p:cNvPr id="5" name="Tijdelijke aanduiding voor voettekst 4"/>
          <p:cNvSpPr>
            <a:spLocks noGrp="1"/>
          </p:cNvSpPr>
          <p:nvPr>
            <p:ph type="ftr" sz="quarter" idx="4"/>
          </p:nvPr>
        </p:nvSpPr>
        <p:spPr/>
        <p:txBody>
          <a:bodyPr/>
          <a:lstStyle/>
          <a:p>
            <a:r>
              <a:rPr lang="nl-NL"/>
              <a:t>IVN Heeze-Leende</a:t>
            </a:r>
          </a:p>
        </p:txBody>
      </p:sp>
      <p:sp>
        <p:nvSpPr>
          <p:cNvPr id="6" name="Tijdelijke aanduiding voor dianummer 5"/>
          <p:cNvSpPr>
            <a:spLocks noGrp="1"/>
          </p:cNvSpPr>
          <p:nvPr>
            <p:ph type="sldNum" sz="quarter" idx="5"/>
          </p:nvPr>
        </p:nvSpPr>
        <p:spPr/>
        <p:txBody>
          <a:bodyPr/>
          <a:lstStyle/>
          <a:p>
            <a:fld id="{52570805-1EBF-44BA-BFEF-06787BDD69C6}" type="slidenum">
              <a:rPr lang="nl-NL" smtClean="0"/>
              <a:t>1</a:t>
            </a:fld>
            <a:endParaRPr lang="nl-NL"/>
          </a:p>
        </p:txBody>
      </p:sp>
    </p:spTree>
    <p:extLst>
      <p:ext uri="{BB962C8B-B14F-4D97-AF65-F5344CB8AC3E}">
        <p14:creationId xmlns:p14="http://schemas.microsoft.com/office/powerpoint/2010/main" val="21272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
          </p:nvPr>
        </p:nvSpPr>
        <p:spPr/>
        <p:txBody>
          <a:bodyPr/>
          <a:lstStyle/>
          <a:p>
            <a:r>
              <a:rPr lang="nl-NL"/>
              <a:t>22-10-2020</a:t>
            </a:r>
          </a:p>
        </p:txBody>
      </p:sp>
      <p:sp>
        <p:nvSpPr>
          <p:cNvPr id="5" name="Tijdelijke aanduiding voor voettekst 4"/>
          <p:cNvSpPr>
            <a:spLocks noGrp="1"/>
          </p:cNvSpPr>
          <p:nvPr>
            <p:ph type="ftr" sz="quarter" idx="4"/>
          </p:nvPr>
        </p:nvSpPr>
        <p:spPr/>
        <p:txBody>
          <a:bodyPr/>
          <a:lstStyle/>
          <a:p>
            <a:r>
              <a:rPr lang="nl-NL"/>
              <a:t>IVN Heeze-Leende</a:t>
            </a:r>
          </a:p>
        </p:txBody>
      </p:sp>
      <p:sp>
        <p:nvSpPr>
          <p:cNvPr id="6" name="Tijdelijke aanduiding voor dianummer 5"/>
          <p:cNvSpPr>
            <a:spLocks noGrp="1"/>
          </p:cNvSpPr>
          <p:nvPr>
            <p:ph type="sldNum" sz="quarter" idx="5"/>
          </p:nvPr>
        </p:nvSpPr>
        <p:spPr/>
        <p:txBody>
          <a:bodyPr/>
          <a:lstStyle/>
          <a:p>
            <a:fld id="{52570805-1EBF-44BA-BFEF-06787BDD69C6}" type="slidenum">
              <a:rPr lang="nl-NL" smtClean="0"/>
              <a:t>16</a:t>
            </a:fld>
            <a:endParaRPr lang="nl-NL"/>
          </a:p>
        </p:txBody>
      </p:sp>
    </p:spTree>
    <p:extLst>
      <p:ext uri="{BB962C8B-B14F-4D97-AF65-F5344CB8AC3E}">
        <p14:creationId xmlns:p14="http://schemas.microsoft.com/office/powerpoint/2010/main" val="83620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Bree Rg" panose="02000503000000020004" pitchFamily="2" charset="0"/>
              </a:rPr>
              <a:t>Copyright</a:t>
            </a:r>
          </a:p>
          <a:p>
            <a:pPr marL="0" indent="0">
              <a:buNone/>
            </a:pPr>
            <a:r>
              <a:rPr lang="nl-NL" dirty="0">
                <a:latin typeface="Bree Lt" panose="02000503000000020004" pitchFamily="2" charset="0"/>
              </a:rPr>
              <a:t>Alle plaatjes, foto’s en teksten in deze presentatie zijn eigendom van IVN Heeze-Leende. Deze mogen NIET worden verveelvoudigd, gekopieerd, gepubliceerd, opgeslagen, aangepast of gebruikt in welke vorm dan ook, online of offline, zonder voorafgaande schriftelijke toestemming van de auteurs (IVN Heeze-Leende Scholenwerk).</a:t>
            </a:r>
          </a:p>
          <a:p>
            <a:pPr marL="0" indent="0">
              <a:buNone/>
            </a:pPr>
            <a:r>
              <a:rPr lang="nl-NL" dirty="0">
                <a:latin typeface="Bree Lt" panose="02000503000000020004" pitchFamily="2" charset="0"/>
              </a:rPr>
              <a:t>Contact coördinator: </a:t>
            </a:r>
            <a:r>
              <a:rPr lang="nl-NL" dirty="0">
                <a:latin typeface="Bree Lt" panose="02000503000000020004" pitchFamily="2" charset="0"/>
                <a:hlinkClick r:id="rId3"/>
              </a:rPr>
              <a:t>scholenwerk@ivnheezeleende.nl</a:t>
            </a:r>
            <a:endParaRPr lang="nl-NL" dirty="0">
              <a:latin typeface="Bree Lt" panose="02000503000000020004" pitchFamily="2" charset="0"/>
            </a:endParaRPr>
          </a:p>
          <a:p>
            <a:pPr marL="0" indent="0">
              <a:buNone/>
            </a:pPr>
            <a:endParaRPr lang="nl-NL" dirty="0">
              <a:latin typeface="Bree Lt" panose="02000503000000020004" pitchFamily="2" charset="0"/>
            </a:endParaRPr>
          </a:p>
          <a:p>
            <a:pPr marL="1079500" indent="-1079500">
              <a:buNone/>
            </a:pPr>
            <a:r>
              <a:rPr lang="nl-NL" dirty="0">
                <a:latin typeface="Bree Lt" panose="02000503000000020004" pitchFamily="2" charset="0"/>
              </a:rPr>
              <a:t>Secretariaat IVN Heeze-Leende</a:t>
            </a:r>
          </a:p>
          <a:p>
            <a:pPr marL="1079500" indent="-1079500">
              <a:buNone/>
            </a:pPr>
            <a:r>
              <a:rPr lang="nl-NL" dirty="0">
                <a:latin typeface="Bree Lt" panose="02000503000000020004" pitchFamily="2" charset="0"/>
              </a:rPr>
              <a:t>	</a:t>
            </a:r>
            <a:r>
              <a:rPr lang="nl-NL" dirty="0">
                <a:latin typeface="Bree Lt" panose="02000503000000020004" pitchFamily="2" charset="0"/>
                <a:hlinkClick r:id="rId4"/>
              </a:rPr>
              <a:t>Secretariaat@ivnheezeleende.nl</a:t>
            </a:r>
            <a:endParaRPr lang="nl-NL" dirty="0">
              <a:latin typeface="Bree Lt" panose="02000503000000020004" pitchFamily="2" charset="0"/>
            </a:endParaRPr>
          </a:p>
          <a:p>
            <a:pPr marL="1079500" indent="-1079500">
              <a:buNone/>
            </a:pPr>
            <a:r>
              <a:rPr lang="nl-NL" dirty="0">
                <a:latin typeface="Bree Lt" panose="02000503000000020004" pitchFamily="2" charset="0"/>
              </a:rPr>
              <a:t>	tel: 040 - 2264714</a:t>
            </a:r>
          </a:p>
          <a:p>
            <a:endParaRPr lang="nl-NL" dirty="0">
              <a:latin typeface="Bree Rg" panose="02000503000000020004" pitchFamily="2" charset="0"/>
            </a:endParaRPr>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2</a:t>
            </a:fld>
            <a:endParaRPr lang="nl-NL"/>
          </a:p>
        </p:txBody>
      </p:sp>
      <p:sp>
        <p:nvSpPr>
          <p:cNvPr id="5" name="Tijdelijke aanduiding voor datum 4">
            <a:extLst>
              <a:ext uri="{FF2B5EF4-FFF2-40B4-BE49-F238E27FC236}">
                <a16:creationId xmlns:a16="http://schemas.microsoft.com/office/drawing/2014/main" id="{9C504802-B56F-441E-9EB5-3CAEFA1F0762}"/>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4E5EDDE2-00FF-4ADF-B23C-9D16115157A0}"/>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241878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Aan de rand van het bos zie je takken laag aan de stam van de bomen zitten. </a:t>
            </a:r>
          </a:p>
          <a:p>
            <a:r>
              <a:rPr lang="nl-NL" sz="1200" kern="1200" dirty="0">
                <a:solidFill>
                  <a:schemeClr val="tx1"/>
                </a:solidFill>
                <a:effectLst/>
                <a:latin typeface="+mn-lt"/>
                <a:ea typeface="+mn-ea"/>
                <a:cs typeface="+mn-cs"/>
              </a:rPr>
              <a:t>Er groeien ook allerlei kruiden en struiken. </a:t>
            </a:r>
          </a:p>
          <a:p>
            <a:r>
              <a:rPr lang="nl-NL" sz="1200" kern="1200" dirty="0">
                <a:solidFill>
                  <a:schemeClr val="tx1"/>
                </a:solidFill>
                <a:effectLst/>
                <a:latin typeface="+mn-lt"/>
                <a:ea typeface="+mn-ea"/>
                <a:cs typeface="+mn-cs"/>
              </a:rPr>
              <a:t>Midden in het bos zie je die bijna niet. </a:t>
            </a:r>
          </a:p>
          <a:p>
            <a:r>
              <a:rPr lang="nl-NL" sz="1200" kern="1200" dirty="0">
                <a:solidFill>
                  <a:schemeClr val="tx1"/>
                </a:solidFill>
                <a:effectLst/>
                <a:latin typeface="+mn-lt"/>
                <a:ea typeface="+mn-ea"/>
                <a:cs typeface="+mn-cs"/>
              </a:rPr>
              <a:t>De rand van het bos is erg belangrijk. </a:t>
            </a:r>
          </a:p>
          <a:p>
            <a:r>
              <a:rPr lang="nl-NL" sz="1200" kern="1200" dirty="0">
                <a:solidFill>
                  <a:schemeClr val="tx1"/>
                </a:solidFill>
                <a:effectLst/>
                <a:latin typeface="+mn-lt"/>
                <a:ea typeface="+mn-ea"/>
                <a:cs typeface="+mn-cs"/>
              </a:rPr>
              <a:t>De bosrand beschermt het bos tegen felle wind en regen. </a:t>
            </a:r>
          </a:p>
          <a:p>
            <a:r>
              <a:rPr lang="nl-NL" sz="1200" kern="1200" dirty="0">
                <a:solidFill>
                  <a:schemeClr val="tx1"/>
                </a:solidFill>
                <a:effectLst/>
                <a:latin typeface="+mn-lt"/>
                <a:ea typeface="+mn-ea"/>
                <a:cs typeface="+mn-cs"/>
              </a:rPr>
              <a:t>In de winter houdt hij de koude tegen. </a:t>
            </a:r>
          </a:p>
          <a:p>
            <a:r>
              <a:rPr lang="nl-NL" sz="1200" kern="1200" dirty="0">
                <a:solidFill>
                  <a:schemeClr val="tx1"/>
                </a:solidFill>
                <a:effectLst/>
                <a:latin typeface="+mn-lt"/>
                <a:ea typeface="+mn-ea"/>
                <a:cs typeface="+mn-cs"/>
              </a:rPr>
              <a:t>En in de zomer de hitte. </a:t>
            </a:r>
          </a:p>
          <a:p>
            <a:r>
              <a:rPr lang="nl-NL" sz="1200" kern="1200" dirty="0">
                <a:solidFill>
                  <a:schemeClr val="tx1"/>
                </a:solidFill>
                <a:effectLst/>
                <a:latin typeface="+mn-lt"/>
                <a:ea typeface="+mn-ea"/>
                <a:cs typeface="+mn-cs"/>
              </a:rPr>
              <a:t>De bosrand is dus </a:t>
            </a:r>
            <a:r>
              <a:rPr lang="nl-NL" sz="1200" kern="1200" dirty="0" err="1">
                <a:solidFill>
                  <a:schemeClr val="tx1"/>
                </a:solidFill>
                <a:effectLst/>
                <a:latin typeface="+mn-lt"/>
                <a:ea typeface="+mn-ea"/>
                <a:cs typeface="+mn-cs"/>
              </a:rPr>
              <a:t>‘de</a:t>
            </a:r>
            <a:r>
              <a:rPr lang="nl-NL" sz="1200" kern="1200" dirty="0">
                <a:solidFill>
                  <a:schemeClr val="tx1"/>
                </a:solidFill>
                <a:effectLst/>
                <a:latin typeface="+mn-lt"/>
                <a:ea typeface="+mn-ea"/>
                <a:cs typeface="+mn-cs"/>
              </a:rPr>
              <a:t> jas’ van het bos.</a:t>
            </a:r>
          </a:p>
          <a:p>
            <a:r>
              <a:rPr lang="nl-NL" sz="1200" kern="1200" dirty="0">
                <a:solidFill>
                  <a:schemeClr val="tx1"/>
                </a:solidFill>
                <a:effectLst/>
                <a:latin typeface="+mn-lt"/>
                <a:ea typeface="+mn-ea"/>
                <a:cs typeface="+mn-cs"/>
              </a:rPr>
              <a:t>In de bosrand wonen veel dieren. </a:t>
            </a:r>
          </a:p>
          <a:p>
            <a:r>
              <a:rPr lang="nl-NL" sz="1200" kern="1200" dirty="0">
                <a:solidFill>
                  <a:schemeClr val="tx1"/>
                </a:solidFill>
                <a:effectLst/>
                <a:latin typeface="+mn-lt"/>
                <a:ea typeface="+mn-ea"/>
                <a:cs typeface="+mn-cs"/>
              </a:rPr>
              <a:t>Ze vinden er eten en een plek om te schuilen. </a:t>
            </a:r>
          </a:p>
          <a:p>
            <a:r>
              <a:rPr lang="nl-NL" sz="1200" kern="1200" dirty="0">
                <a:solidFill>
                  <a:schemeClr val="tx1"/>
                </a:solidFill>
                <a:effectLst/>
                <a:latin typeface="+mn-lt"/>
                <a:ea typeface="+mn-ea"/>
                <a:cs typeface="+mn-cs"/>
              </a:rPr>
              <a:t>Het is ook een uitkijkpost. </a:t>
            </a:r>
          </a:p>
          <a:p>
            <a:r>
              <a:rPr lang="nl-NL" sz="1200" kern="1200" dirty="0">
                <a:solidFill>
                  <a:schemeClr val="tx1"/>
                </a:solidFill>
                <a:effectLst/>
                <a:latin typeface="+mn-lt"/>
                <a:ea typeface="+mn-ea"/>
                <a:cs typeface="+mn-cs"/>
              </a:rPr>
              <a:t>Sommige dieren gebruiken de bosrand om van het ene gebied </a:t>
            </a:r>
          </a:p>
          <a:p>
            <a:r>
              <a:rPr lang="nl-NL" sz="1200" kern="1200" dirty="0">
                <a:solidFill>
                  <a:schemeClr val="tx1"/>
                </a:solidFill>
                <a:effectLst/>
                <a:latin typeface="+mn-lt"/>
                <a:ea typeface="+mn-ea"/>
                <a:cs typeface="+mn-cs"/>
              </a:rPr>
              <a:t>naar het andere gebied te gaan. </a:t>
            </a:r>
          </a:p>
          <a:p>
            <a:r>
              <a:rPr lang="nl-NL" sz="1200" kern="1200" dirty="0">
                <a:solidFill>
                  <a:schemeClr val="tx1"/>
                </a:solidFill>
                <a:effectLst/>
                <a:latin typeface="+mn-lt"/>
                <a:ea typeface="+mn-ea"/>
                <a:cs typeface="+mn-cs"/>
              </a:rPr>
              <a:t>Het is dus een verbindingsweg. </a:t>
            </a:r>
          </a:p>
          <a:p>
            <a:r>
              <a:rPr lang="nl-NL" sz="1200" kern="1200" dirty="0">
                <a:solidFill>
                  <a:schemeClr val="tx1"/>
                </a:solidFill>
                <a:effectLst/>
                <a:latin typeface="+mn-lt"/>
                <a:ea typeface="+mn-ea"/>
                <a:cs typeface="+mn-cs"/>
              </a:rPr>
              <a:t>Enkele dieren die in de bosrand leven zijn: </a:t>
            </a:r>
          </a:p>
          <a:p>
            <a:r>
              <a:rPr lang="nl-NL" sz="1200" kern="1200" dirty="0">
                <a:solidFill>
                  <a:schemeClr val="tx1"/>
                </a:solidFill>
                <a:effectLst/>
                <a:latin typeface="+mn-lt"/>
                <a:ea typeface="+mn-ea"/>
                <a:cs typeface="+mn-cs"/>
              </a:rPr>
              <a:t>vleermuizen, vlinders, insecten, roofvogels en allerlei zoogdieren zoals bijvoorbeeld egels.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4</a:t>
            </a:fld>
            <a:endParaRPr lang="nl-NL"/>
          </a:p>
        </p:txBody>
      </p:sp>
      <p:sp>
        <p:nvSpPr>
          <p:cNvPr id="5" name="Tijdelijke aanduiding voor datum 4">
            <a:extLst>
              <a:ext uri="{FF2B5EF4-FFF2-40B4-BE49-F238E27FC236}">
                <a16:creationId xmlns:a16="http://schemas.microsoft.com/office/drawing/2014/main" id="{DA70FCC4-126A-4D2D-9D7E-E3B67106AA1D}"/>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E1107EC0-9BEB-4876-A7E0-4264E617BD69}"/>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87678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We gaan de boom eens beter bekijken. Eerst het gedeelte wat we kunnen zien. </a:t>
            </a:r>
          </a:p>
          <a:p>
            <a:r>
              <a:rPr lang="nl-NL" sz="1200" kern="1200" dirty="0">
                <a:solidFill>
                  <a:schemeClr val="tx1"/>
                </a:solidFill>
                <a:effectLst/>
                <a:latin typeface="+mn-lt"/>
                <a:ea typeface="+mn-ea"/>
                <a:cs typeface="+mn-cs"/>
              </a:rPr>
              <a:t>Boven de grond zie je de stam van de boom. Hij wordt elk jaar dikker. Hij barst uit zijn vel. </a:t>
            </a:r>
          </a:p>
          <a:p>
            <a:r>
              <a:rPr lang="nl-NL" sz="1200" kern="1200" dirty="0">
                <a:solidFill>
                  <a:schemeClr val="tx1"/>
                </a:solidFill>
                <a:effectLst/>
                <a:latin typeface="+mn-lt"/>
                <a:ea typeface="+mn-ea"/>
                <a:cs typeface="+mn-cs"/>
              </a:rPr>
              <a:t>De </a:t>
            </a:r>
            <a:r>
              <a:rPr lang="nl-NL" sz="1200" b="1" kern="1200" dirty="0">
                <a:solidFill>
                  <a:schemeClr val="tx1"/>
                </a:solidFill>
                <a:effectLst/>
                <a:latin typeface="+mn-lt"/>
                <a:ea typeface="+mn-ea"/>
                <a:cs typeface="+mn-cs"/>
              </a:rPr>
              <a:t>schors</a:t>
            </a:r>
            <a:r>
              <a:rPr lang="nl-NL" sz="1200" kern="1200" dirty="0">
                <a:solidFill>
                  <a:schemeClr val="tx1"/>
                </a:solidFill>
                <a:effectLst/>
                <a:latin typeface="+mn-lt"/>
                <a:ea typeface="+mn-ea"/>
                <a:cs typeface="+mn-cs"/>
              </a:rPr>
              <a:t> krijgt ribbels. Kijk en voel maar eens aan verschillende bomen. Je merkt dat de schors bij elke boom anders is. De schors beschermt de boom tegen kou en warmte, tegen insecten en schimmels. Zij kunnen de boom ziek maken. </a:t>
            </a:r>
          </a:p>
          <a:p>
            <a:r>
              <a:rPr lang="nl-NL" sz="1200" kern="1200" dirty="0">
                <a:solidFill>
                  <a:schemeClr val="tx1"/>
                </a:solidFill>
                <a:effectLst/>
                <a:latin typeface="+mn-lt"/>
                <a:ea typeface="+mn-ea"/>
                <a:cs typeface="+mn-cs"/>
              </a:rPr>
              <a:t>Onder de schors zit de </a:t>
            </a:r>
            <a:r>
              <a:rPr lang="nl-NL" sz="1200" b="1" kern="1200" dirty="0">
                <a:solidFill>
                  <a:schemeClr val="tx1"/>
                </a:solidFill>
                <a:effectLst/>
                <a:latin typeface="+mn-lt"/>
                <a:ea typeface="+mn-ea"/>
                <a:cs typeface="+mn-cs"/>
              </a:rPr>
              <a:t>bast</a:t>
            </a:r>
            <a:r>
              <a:rPr lang="nl-NL" sz="1200" kern="1200" dirty="0">
                <a:solidFill>
                  <a:schemeClr val="tx1"/>
                </a:solidFill>
                <a:effectLst/>
                <a:latin typeface="+mn-lt"/>
                <a:ea typeface="+mn-ea"/>
                <a:cs typeface="+mn-cs"/>
              </a:rPr>
              <a:t>. Door de bast gaat het voedsel, dat in de bladeren gemaakt is, naar beneden. Onder de bast zit een heel dun laagje, het </a:t>
            </a:r>
            <a:r>
              <a:rPr lang="nl-NL" sz="1200" b="1" kern="1200" dirty="0">
                <a:solidFill>
                  <a:schemeClr val="tx1"/>
                </a:solidFill>
                <a:effectLst/>
                <a:latin typeface="+mn-lt"/>
                <a:ea typeface="+mn-ea"/>
                <a:cs typeface="+mn-cs"/>
              </a:rPr>
              <a:t>groeilaagje of cambium</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Dit is nog dunner dan vloeipapier! Het zorgt ervoor dat de boom ieder jaar dikker wordt. </a:t>
            </a:r>
          </a:p>
          <a:p>
            <a:r>
              <a:rPr lang="nl-NL" sz="1200" kern="1200" dirty="0">
                <a:solidFill>
                  <a:schemeClr val="tx1"/>
                </a:solidFill>
                <a:effectLst/>
                <a:latin typeface="+mn-lt"/>
                <a:ea typeface="+mn-ea"/>
                <a:cs typeface="+mn-cs"/>
              </a:rPr>
              <a:t>Ieder jaar maakt de boom nieuwe bast en nieuw hout. Dit nieuwe hout noemen we </a:t>
            </a:r>
            <a:r>
              <a:rPr lang="nl-NL" sz="1200" b="1" kern="1200" dirty="0">
                <a:solidFill>
                  <a:schemeClr val="tx1"/>
                </a:solidFill>
                <a:effectLst/>
                <a:latin typeface="+mn-lt"/>
                <a:ea typeface="+mn-ea"/>
                <a:cs typeface="+mn-cs"/>
              </a:rPr>
              <a:t>spinthout</a:t>
            </a:r>
            <a:r>
              <a:rPr lang="nl-NL" sz="1200" kern="1200" dirty="0">
                <a:solidFill>
                  <a:schemeClr val="tx1"/>
                </a:solidFill>
                <a:effectLst/>
                <a:latin typeface="+mn-lt"/>
                <a:ea typeface="+mn-ea"/>
                <a:cs typeface="+mn-cs"/>
              </a:rPr>
              <a:t>. Door het spinthout lopen dunne buisjes. Je zou ze de waterleiding van de boom kunnen noemen. Door die buisjes gaat het water, dat de boom uit de bodem opzuigt met zijn wortels, naar boven. Helemaal in het midden van de boom zit het </a:t>
            </a:r>
            <a:r>
              <a:rPr lang="nl-NL" sz="1200" b="1" kern="1200" dirty="0">
                <a:solidFill>
                  <a:schemeClr val="tx1"/>
                </a:solidFill>
                <a:effectLst/>
                <a:latin typeface="+mn-lt"/>
                <a:ea typeface="+mn-ea"/>
                <a:cs typeface="+mn-cs"/>
              </a:rPr>
              <a:t>kernhout</a:t>
            </a:r>
            <a:r>
              <a:rPr lang="nl-NL" sz="1200" kern="1200" dirty="0">
                <a:solidFill>
                  <a:schemeClr val="tx1"/>
                </a:solidFill>
                <a:effectLst/>
                <a:latin typeface="+mn-lt"/>
                <a:ea typeface="+mn-ea"/>
                <a:cs typeface="+mn-cs"/>
              </a:rPr>
              <a:t>. Het is de ruggengraat van de boom. Als het groeilaagje in het voorjaar een nieuw laagje spinthout maakt, verandert aan de binnenkant een laagje spinthout in kernhout. Het kernhout is dood.</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5</a:t>
            </a:fld>
            <a:endParaRPr lang="nl-NL"/>
          </a:p>
        </p:txBody>
      </p:sp>
      <p:sp>
        <p:nvSpPr>
          <p:cNvPr id="5" name="Tijdelijke aanduiding voor datum 4">
            <a:extLst>
              <a:ext uri="{FF2B5EF4-FFF2-40B4-BE49-F238E27FC236}">
                <a16:creationId xmlns:a16="http://schemas.microsoft.com/office/drawing/2014/main" id="{17787D78-26A1-4FD2-A929-FA271803E5DE}"/>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5C001C58-4845-4F7D-BDB7-0B2B6C568890}"/>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410774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Meestal zijn de </a:t>
            </a:r>
            <a:r>
              <a:rPr lang="nl-NL" sz="1200" b="1" kern="1200" dirty="0">
                <a:solidFill>
                  <a:schemeClr val="tx1"/>
                </a:solidFill>
                <a:effectLst/>
                <a:latin typeface="+mn-lt"/>
                <a:ea typeface="+mn-ea"/>
                <a:cs typeface="+mn-cs"/>
              </a:rPr>
              <a:t>bladeren </a:t>
            </a:r>
            <a:r>
              <a:rPr lang="nl-NL" sz="1200" kern="1200" dirty="0">
                <a:solidFill>
                  <a:schemeClr val="tx1"/>
                </a:solidFill>
                <a:effectLst/>
                <a:latin typeface="+mn-lt"/>
                <a:ea typeface="+mn-ea"/>
                <a:cs typeface="+mn-cs"/>
              </a:rPr>
              <a:t>van de boom groen. Die groene kleur krijgen ze van de bladgroenkorrels. Die zitten in de plantencel.</a:t>
            </a:r>
          </a:p>
          <a:p>
            <a:r>
              <a:rPr lang="nl-NL" sz="1200" kern="1200" dirty="0">
                <a:solidFill>
                  <a:schemeClr val="tx1"/>
                </a:solidFill>
                <a:effectLst/>
                <a:latin typeface="+mn-lt"/>
                <a:ea typeface="+mn-ea"/>
                <a:cs typeface="+mn-cs"/>
              </a:rPr>
              <a:t>Zo’n bladgroenkorrel is een kleine fabriek. De ‘plantenfabriek’ maakt </a:t>
            </a:r>
            <a:r>
              <a:rPr lang="nl-NL" sz="1200" u="sng" kern="1200" dirty="0">
                <a:solidFill>
                  <a:schemeClr val="tx1"/>
                </a:solidFill>
                <a:effectLst/>
                <a:latin typeface="+mn-lt"/>
                <a:ea typeface="+mn-ea"/>
                <a:cs typeface="+mn-cs"/>
              </a:rPr>
              <a:t>suikers en zuurstof</a:t>
            </a:r>
            <a:r>
              <a:rPr lang="nl-NL" sz="1200" kern="1200" dirty="0">
                <a:solidFill>
                  <a:schemeClr val="tx1"/>
                </a:solidFill>
                <a:effectLst/>
                <a:latin typeface="+mn-lt"/>
                <a:ea typeface="+mn-ea"/>
                <a:cs typeface="+mn-cs"/>
              </a:rPr>
              <a:t>. De suikers zijn voedsel voor de plant, daarvan kan hij groeien.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zuurstof heeft hij zelf niet nodig. Het is voor de plant afval.</a:t>
            </a:r>
          </a:p>
          <a:p>
            <a:r>
              <a:rPr lang="nl-NL" sz="1200" kern="1200" dirty="0">
                <a:solidFill>
                  <a:schemeClr val="tx1"/>
                </a:solidFill>
                <a:effectLst/>
                <a:latin typeface="+mn-lt"/>
                <a:ea typeface="+mn-ea"/>
                <a:cs typeface="+mn-cs"/>
              </a:rPr>
              <a:t>Om de suikers en de zuurstof te kunnen maken heeft de ‘plantenfabriek’</a:t>
            </a:r>
          </a:p>
          <a:p>
            <a:r>
              <a:rPr lang="nl-NL" sz="1200" kern="1200" dirty="0">
                <a:solidFill>
                  <a:schemeClr val="tx1"/>
                </a:solidFill>
                <a:effectLst/>
                <a:latin typeface="+mn-lt"/>
                <a:ea typeface="+mn-ea"/>
                <a:cs typeface="+mn-cs"/>
              </a:rPr>
              <a:t>grondstoffen nodig. Hiervoor heeft hij </a:t>
            </a:r>
            <a:r>
              <a:rPr lang="nl-NL" sz="1200" u="sng" kern="1200" dirty="0">
                <a:solidFill>
                  <a:schemeClr val="tx1"/>
                </a:solidFill>
                <a:effectLst/>
                <a:latin typeface="+mn-lt"/>
                <a:ea typeface="+mn-ea"/>
                <a:cs typeface="+mn-cs"/>
              </a:rPr>
              <a:t>koolzuurgas</a:t>
            </a:r>
            <a:r>
              <a:rPr lang="nl-NL" sz="1200" kern="1200" dirty="0">
                <a:solidFill>
                  <a:schemeClr val="tx1"/>
                </a:solidFill>
                <a:effectLst/>
                <a:latin typeface="+mn-lt"/>
                <a:ea typeface="+mn-ea"/>
                <a:cs typeface="+mn-cs"/>
              </a:rPr>
              <a:t> uit de lucht en </a:t>
            </a:r>
            <a:r>
              <a:rPr lang="nl-NL" sz="1200" u="sng" kern="1200" dirty="0">
                <a:solidFill>
                  <a:schemeClr val="tx1"/>
                </a:solidFill>
                <a:effectLst/>
                <a:latin typeface="+mn-lt"/>
                <a:ea typeface="+mn-ea"/>
                <a:cs typeface="+mn-cs"/>
              </a:rPr>
              <a:t>water</a:t>
            </a:r>
            <a:r>
              <a:rPr lang="nl-NL" sz="1200" kern="1200" dirty="0">
                <a:solidFill>
                  <a:schemeClr val="tx1"/>
                </a:solidFill>
                <a:effectLst/>
                <a:latin typeface="+mn-lt"/>
                <a:ea typeface="+mn-ea"/>
                <a:cs typeface="+mn-cs"/>
              </a:rPr>
              <a:t> uit de grond nodig.</a:t>
            </a:r>
          </a:p>
          <a:p>
            <a:r>
              <a:rPr lang="nl-NL" sz="1200" kern="1200" dirty="0">
                <a:solidFill>
                  <a:schemeClr val="tx1"/>
                </a:solidFill>
                <a:effectLst/>
                <a:latin typeface="+mn-lt"/>
                <a:ea typeface="+mn-ea"/>
                <a:cs typeface="+mn-cs"/>
              </a:rPr>
              <a:t>De energiebron van de fabriek is </a:t>
            </a:r>
            <a:r>
              <a:rPr lang="nl-NL" sz="1200" u="sng" kern="1200" dirty="0">
                <a:solidFill>
                  <a:schemeClr val="tx1"/>
                </a:solidFill>
                <a:effectLst/>
                <a:latin typeface="+mn-lt"/>
                <a:ea typeface="+mn-ea"/>
                <a:cs typeface="+mn-cs"/>
              </a:rPr>
              <a:t>zonlicht</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Dit hele proces noemen we </a:t>
            </a:r>
            <a:r>
              <a:rPr lang="nl-NL" sz="1200" b="1" u="sng" kern="1200" dirty="0">
                <a:solidFill>
                  <a:schemeClr val="tx1"/>
                </a:solidFill>
                <a:effectLst/>
                <a:latin typeface="+mn-lt"/>
                <a:ea typeface="+mn-ea"/>
                <a:cs typeface="+mn-cs"/>
              </a:rPr>
              <a:t>fotosynthese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KOOLZUURgas</a:t>
            </a:r>
            <a:r>
              <a:rPr lang="nl-NL" sz="1200" kern="1200" dirty="0">
                <a:solidFill>
                  <a:schemeClr val="tx1"/>
                </a:solidFill>
                <a:effectLst/>
                <a:latin typeface="+mn-lt"/>
                <a:ea typeface="+mn-ea"/>
                <a:cs typeface="+mn-cs"/>
              </a:rPr>
              <a:t> + WATER + ZONLICHT ---</a:t>
            </a:r>
            <a:r>
              <a:rPr lang="nl-NL" sz="1200" kern="1200" dirty="0">
                <a:solidFill>
                  <a:schemeClr val="tx1"/>
                </a:solidFill>
                <a:effectLst/>
                <a:latin typeface="+mn-lt"/>
                <a:ea typeface="+mn-ea"/>
                <a:cs typeface="+mn-cs"/>
                <a:sym typeface="Wingdings" panose="05000000000000000000" pitchFamily="2" charset="2"/>
              </a:rPr>
              <a:t></a:t>
            </a:r>
            <a:r>
              <a:rPr lang="nl-NL" sz="1200" kern="1200" dirty="0">
                <a:solidFill>
                  <a:schemeClr val="tx1"/>
                </a:solidFill>
                <a:effectLst/>
                <a:latin typeface="+mn-lt"/>
                <a:ea typeface="+mn-ea"/>
                <a:cs typeface="+mn-cs"/>
              </a:rPr>
              <a:t> SUIKERS + ZUURSTOF</a:t>
            </a:r>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6</a:t>
            </a:fld>
            <a:endParaRPr lang="nl-NL"/>
          </a:p>
        </p:txBody>
      </p:sp>
      <p:sp>
        <p:nvSpPr>
          <p:cNvPr id="5" name="Tijdelijke aanduiding voor datum 4">
            <a:extLst>
              <a:ext uri="{FF2B5EF4-FFF2-40B4-BE49-F238E27FC236}">
                <a16:creationId xmlns:a16="http://schemas.microsoft.com/office/drawing/2014/main" id="{5B156299-8060-4D13-8B36-8F0270738141}"/>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E52091E3-06A7-4BF5-A6FD-ECE9443C9047}"/>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240809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groot deel van de boom kunnen we niet zien. Dat zijn de wortels van de boom. Die wortels zijn heel belangrijk voor de boom. Ze zorgen ervoor dat de boom stevig staat. Door de wortels kan de boom water met voedingsstoffen opzuigen uit de bodem. Een goede bodem is dan ook heel belangrijk voor een boom.</a:t>
            </a:r>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7</a:t>
            </a:fld>
            <a:endParaRPr lang="nl-NL"/>
          </a:p>
        </p:txBody>
      </p:sp>
      <p:sp>
        <p:nvSpPr>
          <p:cNvPr id="5" name="Tijdelijke aanduiding voor datum 4">
            <a:extLst>
              <a:ext uri="{FF2B5EF4-FFF2-40B4-BE49-F238E27FC236}">
                <a16:creationId xmlns:a16="http://schemas.microsoft.com/office/drawing/2014/main" id="{835A191E-7A08-42DA-BED5-54609091EBB7}"/>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308B8C50-4255-458D-A762-F00D6CFED751}"/>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78666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Met bodem bedoelen we iets dat onderaan zit: de bodem van een emmer, de bodem van een put. Maar ook het vlak waar we op leven en waar de planten en bomen op groeien noemen we bodem.</a:t>
            </a:r>
          </a:p>
          <a:p>
            <a:r>
              <a:rPr lang="nl-NL" sz="1200" kern="1200" dirty="0">
                <a:solidFill>
                  <a:schemeClr val="tx1"/>
                </a:solidFill>
                <a:effectLst/>
                <a:latin typeface="+mn-lt"/>
                <a:ea typeface="+mn-ea"/>
                <a:cs typeface="+mn-cs"/>
              </a:rPr>
              <a:t>Die bodem is het deel van de aardkorst dat voedingsstoffen en water levert voor planten, dieren en mensen. Ook zitten er ertsen en brandstoffen in die bodem. </a:t>
            </a:r>
            <a:r>
              <a:rPr lang="nl-NL" dirty="0"/>
              <a:t>De bodem kan bestaan uit verschillende grondsoorten: zand, klei, veen of löss. Op elke grondsoort vind je andere soorten planten en dieren. </a:t>
            </a:r>
          </a:p>
          <a:p>
            <a:endParaRPr lang="nl-NL" dirty="0"/>
          </a:p>
          <a:p>
            <a:r>
              <a:rPr lang="nl-NL" sz="1200" kern="1200" dirty="0">
                <a:solidFill>
                  <a:schemeClr val="tx1"/>
                </a:solidFill>
                <a:effectLst/>
                <a:latin typeface="+mn-lt"/>
                <a:ea typeface="+mn-ea"/>
                <a:cs typeface="+mn-cs"/>
              </a:rPr>
              <a:t>Als je zandkorrels met een vergrootglas bekijkt dan zie je dat het net rotsblokken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zijn. Die zandkorrels zijn afkomstig van grote rotsen en bergen. </a:t>
            </a:r>
          </a:p>
          <a:p>
            <a:r>
              <a:rPr lang="nl-NL" sz="1200" kern="1200" dirty="0">
                <a:solidFill>
                  <a:schemeClr val="tx1"/>
                </a:solidFill>
                <a:effectLst/>
                <a:latin typeface="+mn-lt"/>
                <a:ea typeface="+mn-ea"/>
                <a:cs typeface="+mn-cs"/>
              </a:rPr>
              <a:t>Rotsen lijken oersterk maar dat is niet zo.</a:t>
            </a:r>
          </a:p>
          <a:p>
            <a:r>
              <a:rPr lang="nl-NL" sz="1200" kern="1200" dirty="0">
                <a:solidFill>
                  <a:schemeClr val="tx1"/>
                </a:solidFill>
                <a:effectLst/>
                <a:latin typeface="+mn-lt"/>
                <a:ea typeface="+mn-ea"/>
                <a:cs typeface="+mn-cs"/>
              </a:rPr>
              <a:t>Als de zon op de rots schijnt zet die uit door de warmte.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 Nachts koelt het af en de rots krimpt. Daardoor komen er kleine barstjes in de oppervlakte. </a:t>
            </a:r>
          </a:p>
          <a:p>
            <a:r>
              <a:rPr lang="nl-NL" sz="1200" kern="1200" dirty="0">
                <a:solidFill>
                  <a:schemeClr val="tx1"/>
                </a:solidFill>
                <a:effectLst/>
                <a:latin typeface="+mn-lt"/>
                <a:ea typeface="+mn-ea"/>
                <a:cs typeface="+mn-cs"/>
              </a:rPr>
              <a:t>Als daar water in komt en bevriest dan worden de barsten nog groter. De rots gaat afbrokkelen.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stenen rollen naar beneden en komen vaak in riviertjes terecht. Het snelstromende water neemt de stenen mee. Ze rollen en botsen tegen elkaar en over de bodem. Zo springen er stukjes af die samen met andere stenen mee rollen. De stenen worden steeds kleiner en kleiner. Je noemt het nu grint. </a:t>
            </a:r>
          </a:p>
          <a:p>
            <a:r>
              <a:rPr lang="nl-NL" sz="1200" kern="1200" dirty="0">
                <a:solidFill>
                  <a:schemeClr val="tx1"/>
                </a:solidFill>
                <a:effectLst/>
                <a:latin typeface="+mn-lt"/>
                <a:ea typeface="+mn-ea"/>
                <a:cs typeface="+mn-cs"/>
              </a:rPr>
              <a:t>Ze worden zelfs zo klein dat we het zandkorrels worden. Nog kleinere korrels noemen we klei.	</a:t>
            </a:r>
          </a:p>
          <a:p>
            <a:r>
              <a:rPr lang="nl-NL" sz="1200" kern="1200" dirty="0">
                <a:solidFill>
                  <a:schemeClr val="tx1"/>
                </a:solidFill>
                <a:effectLst/>
                <a:latin typeface="+mn-lt"/>
                <a:ea typeface="+mn-ea"/>
                <a:cs typeface="+mn-cs"/>
              </a:rPr>
              <a:t>Niet alleen door de zon en de regen worden rotsen afgebroken. Ook planten kunnen hier aan mee helpen. In de barsten van de rots waait stof en gruis. Daarin kunnen zaadjes van planten ontkiemen. Als de plant eenmaal groeit dan dringen de wortels in de spleten en drukken de rots zo verder uit elkaar. Zo ver dat er stukjes steen van de rots afbreekt. De bekendste plantensoort die dit doet is de steenbreek.</a:t>
            </a:r>
          </a:p>
          <a:p>
            <a:r>
              <a:rPr lang="nl-NL" sz="1200" kern="1200" dirty="0">
                <a:solidFill>
                  <a:schemeClr val="tx1"/>
                </a:solidFill>
                <a:effectLst/>
                <a:latin typeface="+mn-lt"/>
                <a:ea typeface="+mn-ea"/>
                <a:cs typeface="+mn-cs"/>
              </a:rPr>
              <a:t>De meeste planten kunnen niet in zand alleen leven: zand geeft niet genoeg stevigheid aan de wortels; in zand zitten geen voedingsstoffen; het regenwater spoelt in zand meteen weg. </a:t>
            </a:r>
          </a:p>
          <a:p>
            <a:r>
              <a:rPr lang="nl-NL" sz="1200" kern="1200" dirty="0">
                <a:solidFill>
                  <a:schemeClr val="tx1"/>
                </a:solidFill>
                <a:effectLst/>
                <a:latin typeface="+mn-lt"/>
                <a:ea typeface="+mn-ea"/>
                <a:cs typeface="+mn-cs"/>
              </a:rPr>
              <a:t>Planten groeien het beste in een bodem die bestaat uit</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een mengsel van zand – humus en lucht.</a:t>
            </a:r>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8</a:t>
            </a:fld>
            <a:endParaRPr lang="nl-NL"/>
          </a:p>
        </p:txBody>
      </p:sp>
      <p:sp>
        <p:nvSpPr>
          <p:cNvPr id="5" name="Tijdelijke aanduiding voor datum 4">
            <a:extLst>
              <a:ext uri="{FF2B5EF4-FFF2-40B4-BE49-F238E27FC236}">
                <a16:creationId xmlns:a16="http://schemas.microsoft.com/office/drawing/2014/main" id="{61667403-AEDE-468C-A8C6-1EE07942B09A}"/>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0E469C93-6123-4F05-8F42-889F98EFF61C}"/>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225752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meeste bomen laten in de herfst hun bladeren vallen.</a:t>
            </a:r>
          </a:p>
          <a:p>
            <a:r>
              <a:rPr lang="nl-NL" sz="1200" kern="1200" dirty="0">
                <a:solidFill>
                  <a:schemeClr val="tx1"/>
                </a:solidFill>
                <a:effectLst/>
                <a:latin typeface="+mn-lt"/>
                <a:ea typeface="+mn-ea"/>
                <a:cs typeface="+mn-cs"/>
              </a:rPr>
              <a:t>Voordat het blad valt worden er bepaalde stoffen uitgehaald, o.a. de groene kleurstof.</a:t>
            </a:r>
          </a:p>
          <a:p>
            <a:r>
              <a:rPr lang="nl-NL" sz="1200" kern="1200" dirty="0">
                <a:solidFill>
                  <a:schemeClr val="tx1"/>
                </a:solidFill>
                <a:effectLst/>
                <a:latin typeface="+mn-lt"/>
                <a:ea typeface="+mn-ea"/>
                <a:cs typeface="+mn-cs"/>
              </a:rPr>
              <a:t>Er groeit een kurklaagje tussen de tak en het blad. Op deze manier krijgt het blad geen water meer. Ze vallen op de grond.</a:t>
            </a:r>
          </a:p>
          <a:p>
            <a:r>
              <a:rPr lang="nl-NL" sz="1200" kern="1200" dirty="0">
                <a:solidFill>
                  <a:schemeClr val="tx1"/>
                </a:solidFill>
                <a:effectLst/>
                <a:latin typeface="+mn-lt"/>
                <a:ea typeface="+mn-ea"/>
                <a:cs typeface="+mn-cs"/>
              </a:rPr>
              <a:t>Al die bladeren maken een hele berg afval. Gelukkig zitten er in de bodem een heleboel schimmels en beestjes die deze afgevallen bladeren eten. Anders zou die berg afval elk jaar hoger worden!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schimmels en diertjes noemen we </a:t>
            </a:r>
            <a:r>
              <a:rPr lang="nl-NL" sz="1200" u="sng" kern="1200" dirty="0">
                <a:solidFill>
                  <a:schemeClr val="tx1"/>
                </a:solidFill>
                <a:effectLst/>
                <a:latin typeface="+mn-lt"/>
                <a:ea typeface="+mn-ea"/>
                <a:cs typeface="+mn-cs"/>
              </a:rPr>
              <a:t>afvaleters</a:t>
            </a:r>
            <a:r>
              <a:rPr lang="nl-NL" sz="1200" kern="1200" dirty="0">
                <a:solidFill>
                  <a:schemeClr val="tx1"/>
                </a:solidFill>
                <a:effectLst/>
                <a:latin typeface="+mn-lt"/>
                <a:ea typeface="+mn-ea"/>
                <a:cs typeface="+mn-cs"/>
              </a:rPr>
              <a: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Deze afvaleters lusten ook afgevallen takken, dode dieren en uitwerpselen van dieren. </a:t>
            </a:r>
          </a:p>
          <a:p>
            <a:r>
              <a:rPr lang="nl-NL" sz="1200" kern="1200" dirty="0">
                <a:solidFill>
                  <a:schemeClr val="tx1"/>
                </a:solidFill>
                <a:effectLst/>
                <a:latin typeface="+mn-lt"/>
                <a:ea typeface="+mn-ea"/>
                <a:cs typeface="+mn-cs"/>
              </a:rPr>
              <a:t>Ze ruimen het bos op. Het zijn de vuilnismannen van het bos.</a:t>
            </a:r>
          </a:p>
          <a:p>
            <a:r>
              <a:rPr lang="nl-NL" sz="1200" kern="1200" dirty="0">
                <a:solidFill>
                  <a:schemeClr val="tx1"/>
                </a:solidFill>
                <a:effectLst/>
                <a:latin typeface="+mn-lt"/>
                <a:ea typeface="+mn-ea"/>
                <a:cs typeface="+mn-cs"/>
              </a:rPr>
              <a:t>Ze verkleinen, eten en verteren het afval in de natuur. Het afval verandert in HUMUS. </a:t>
            </a:r>
          </a:p>
          <a:p>
            <a:r>
              <a:rPr lang="nl-NL" sz="1200" kern="1200" dirty="0">
                <a:solidFill>
                  <a:schemeClr val="tx1"/>
                </a:solidFill>
                <a:effectLst/>
                <a:latin typeface="+mn-lt"/>
                <a:ea typeface="+mn-ea"/>
                <a:cs typeface="+mn-cs"/>
              </a:rPr>
              <a:t>Humus is een bruinzwarte rulle stof die het water in de bodem vast houdt. Het is net een spons.</a:t>
            </a:r>
          </a:p>
          <a:p>
            <a:endParaRPr lang="nl-NL" dirty="0"/>
          </a:p>
          <a:p>
            <a:endParaRPr lang="nl-NL" dirty="0"/>
          </a:p>
          <a:p>
            <a:endParaRPr lang="nl-NL" dirty="0"/>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9</a:t>
            </a:fld>
            <a:endParaRPr lang="nl-NL"/>
          </a:p>
        </p:txBody>
      </p:sp>
      <p:sp>
        <p:nvSpPr>
          <p:cNvPr id="5" name="Tijdelijke aanduiding voor datum 4">
            <a:extLst>
              <a:ext uri="{FF2B5EF4-FFF2-40B4-BE49-F238E27FC236}">
                <a16:creationId xmlns:a16="http://schemas.microsoft.com/office/drawing/2014/main" id="{31214D62-9651-46A3-819F-4F84C35DD50B}"/>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EFDF8DF0-B768-41DB-BB71-6A2712A3EE00}"/>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86859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Bree Rg" panose="02000503000000020004" pitchFamily="2" charset="0"/>
              </a:rPr>
              <a:t>Copyright</a:t>
            </a:r>
          </a:p>
          <a:p>
            <a:pPr marL="0" indent="0">
              <a:buNone/>
            </a:pPr>
            <a:r>
              <a:rPr lang="nl-NL" sz="1200" dirty="0">
                <a:latin typeface="Bree Lt" panose="02000503000000020004" pitchFamily="2" charset="0"/>
              </a:rPr>
              <a:t>Alle plaatjes, foto’s en teksten in deze presentatie zijn eigendom van IVN Heeze-Leende. Deze mogen NIET worden verveelvoudigd, gekopieerd, gepubliceerd, opgeslagen, aangepast of gebruikt in welke vorm dan ook, online of offline, zonder voorafgaande schriftelijke toestemming van de auteurs (IVN Heeze-Leende Scholenwerk).</a:t>
            </a:r>
          </a:p>
          <a:p>
            <a:pPr marL="0" indent="0">
              <a:buNone/>
            </a:pPr>
            <a:r>
              <a:rPr lang="nl-NL" sz="1200" dirty="0">
                <a:latin typeface="Bree Lt" panose="02000503000000020004" pitchFamily="2" charset="0"/>
              </a:rPr>
              <a:t>Contact coördinator: </a:t>
            </a:r>
            <a:r>
              <a:rPr lang="nl-NL" sz="1200" dirty="0">
                <a:latin typeface="Bree Lt" panose="02000503000000020004" pitchFamily="2" charset="0"/>
                <a:hlinkClick r:id="rId3"/>
              </a:rPr>
              <a:t>scholenwerk@ivnheezeleende.nl</a:t>
            </a:r>
            <a:endParaRPr lang="nl-NL" sz="1200" dirty="0">
              <a:latin typeface="Bree Lt" panose="02000503000000020004" pitchFamily="2" charset="0"/>
            </a:endParaRPr>
          </a:p>
          <a:p>
            <a:pPr marL="1079500" indent="-1079500">
              <a:buNone/>
            </a:pPr>
            <a:r>
              <a:rPr lang="nl-NL" sz="1200" dirty="0">
                <a:latin typeface="Bree Lt" panose="02000503000000020004" pitchFamily="2" charset="0"/>
              </a:rPr>
              <a:t>Secretariaat IVN Heeze-Leende</a:t>
            </a:r>
          </a:p>
          <a:p>
            <a:pPr marL="1079500" indent="-1079500">
              <a:buNone/>
            </a:pPr>
            <a:r>
              <a:rPr lang="nl-NL" sz="1200" dirty="0">
                <a:latin typeface="Bree Lt" panose="02000503000000020004" pitchFamily="2" charset="0"/>
              </a:rPr>
              <a:t>	</a:t>
            </a:r>
            <a:r>
              <a:rPr lang="nl-NL" sz="1200" dirty="0">
                <a:latin typeface="Bree Lt" panose="02000503000000020004" pitchFamily="2" charset="0"/>
                <a:hlinkClick r:id="rId4"/>
              </a:rPr>
              <a:t>Secretariaat@ivnheezeleende.nl</a:t>
            </a:r>
            <a:endParaRPr lang="nl-NL" sz="1200" dirty="0">
              <a:latin typeface="Bree Lt" panose="02000503000000020004" pitchFamily="2" charset="0"/>
            </a:endParaRPr>
          </a:p>
          <a:p>
            <a:pPr marL="1079500" indent="-1079500">
              <a:buNone/>
            </a:pPr>
            <a:r>
              <a:rPr lang="nl-NL" sz="1200" dirty="0">
                <a:latin typeface="Bree Lt" panose="02000503000000020004" pitchFamily="2" charset="0"/>
              </a:rPr>
              <a:t>	tel: 040 - 2264714</a:t>
            </a:r>
          </a:p>
          <a:p>
            <a:endParaRPr lang="nl-NL" dirty="0"/>
          </a:p>
        </p:txBody>
      </p:sp>
      <p:sp>
        <p:nvSpPr>
          <p:cNvPr id="4" name="Tijdelijke aanduiding voor dianummer 3"/>
          <p:cNvSpPr>
            <a:spLocks noGrp="1"/>
          </p:cNvSpPr>
          <p:nvPr>
            <p:ph type="sldNum" sz="quarter" idx="5"/>
          </p:nvPr>
        </p:nvSpPr>
        <p:spPr/>
        <p:txBody>
          <a:bodyPr/>
          <a:lstStyle/>
          <a:p>
            <a:fld id="{52570805-1EBF-44BA-BFEF-06787BDD69C6}" type="slidenum">
              <a:rPr lang="nl-NL" smtClean="0"/>
              <a:t>15</a:t>
            </a:fld>
            <a:endParaRPr lang="nl-NL"/>
          </a:p>
        </p:txBody>
      </p:sp>
      <p:sp>
        <p:nvSpPr>
          <p:cNvPr id="5" name="Tijdelijke aanduiding voor datum 4">
            <a:extLst>
              <a:ext uri="{FF2B5EF4-FFF2-40B4-BE49-F238E27FC236}">
                <a16:creationId xmlns:a16="http://schemas.microsoft.com/office/drawing/2014/main" id="{122059E7-7845-4A04-BF5E-8AFA58C6D8CE}"/>
              </a:ext>
            </a:extLst>
          </p:cNvPr>
          <p:cNvSpPr>
            <a:spLocks noGrp="1"/>
          </p:cNvSpPr>
          <p:nvPr>
            <p:ph type="dt" idx="1"/>
          </p:nvPr>
        </p:nvSpPr>
        <p:spPr/>
        <p:txBody>
          <a:bodyPr/>
          <a:lstStyle/>
          <a:p>
            <a:r>
              <a:rPr lang="nl-NL"/>
              <a:t>22-10-2020</a:t>
            </a:r>
          </a:p>
        </p:txBody>
      </p:sp>
      <p:sp>
        <p:nvSpPr>
          <p:cNvPr id="6" name="Tijdelijke aanduiding voor voettekst 5">
            <a:extLst>
              <a:ext uri="{FF2B5EF4-FFF2-40B4-BE49-F238E27FC236}">
                <a16:creationId xmlns:a16="http://schemas.microsoft.com/office/drawing/2014/main" id="{59095285-6992-41AA-844D-FFD72C3B0C07}"/>
              </a:ext>
            </a:extLst>
          </p:cNvPr>
          <p:cNvSpPr>
            <a:spLocks noGrp="1"/>
          </p:cNvSpPr>
          <p:nvPr>
            <p:ph type="ftr" sz="quarter" idx="4"/>
          </p:nvPr>
        </p:nvSpPr>
        <p:spPr/>
        <p:txBody>
          <a:bodyPr/>
          <a:lstStyle/>
          <a:p>
            <a:r>
              <a:rPr lang="nl-NL"/>
              <a:t>IVN Heeze-Leende</a:t>
            </a:r>
          </a:p>
        </p:txBody>
      </p:sp>
    </p:spTree>
    <p:extLst>
      <p:ext uri="{BB962C8B-B14F-4D97-AF65-F5344CB8AC3E}">
        <p14:creationId xmlns:p14="http://schemas.microsoft.com/office/powerpoint/2010/main" val="1071722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7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E38FD9EB-D7C6-4836-B95C-0573234E155F}" type="datetime1">
              <a:rPr lang="nl-NL" smtClean="0"/>
              <a:t>15-10-2022</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nl-NL"/>
              <a:t>IVN Heeze-Leende</a:t>
            </a:r>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E949E27C-9317-44C1-8282-C52087BF7743}" type="datetime1">
              <a:rPr lang="nl-NL" smtClean="0"/>
              <a:t>15-10-2022</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nl-NL"/>
              <a:t>IVN Heeze-Leende</a:t>
            </a:r>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5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63832C26-9B00-4643-BCED-DECFF816465D}" type="datetime1">
              <a:rPr lang="nl-NL" smtClean="0"/>
              <a:t>15-10-2022</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nl-NL"/>
              <a:t>IVN Heeze-Leende</a:t>
            </a:r>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6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93235816-5C6C-4B25-9806-7FF04111D220}" type="datetime1">
              <a:rPr lang="nl-NL" smtClean="0"/>
              <a:t>15-10-2022</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nl-NL"/>
              <a:t>IVN Heeze-Leende</a:t>
            </a:r>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CF3E84E3-4B78-46C4-A3AC-0EF155488606}" type="datetime1">
              <a:rPr lang="nl-NL" smtClean="0"/>
              <a:t>15-10-2022</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nl-NL"/>
              <a:t>IVN Heeze-Leende</a:t>
            </a:r>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3567" y="385903"/>
            <a:ext cx="8015287" cy="644400"/>
          </a:xfrm>
        </p:spPr>
        <p:txBody>
          <a:bodyPr/>
          <a:lstStyle/>
          <a:p>
            <a:r>
              <a:rPr lang="nl-NL" dirty="0"/>
              <a:t>Klikken om de titel te bewerken</a:t>
            </a:r>
            <a:endParaRPr lang="en-US" dirty="0"/>
          </a:p>
        </p:txBody>
      </p:sp>
      <p:sp>
        <p:nvSpPr>
          <p:cNvPr id="3" name="Content Placeholder 2"/>
          <p:cNvSpPr>
            <a:spLocks noGrp="1"/>
          </p:cNvSpPr>
          <p:nvPr>
            <p:ph idx="1"/>
          </p:nvPr>
        </p:nvSpPr>
        <p:spPr>
          <a:xfrm>
            <a:off x="563568" y="1030303"/>
            <a:ext cx="8015287" cy="345835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4445" y="4853640"/>
            <a:ext cx="2057400" cy="273844"/>
          </a:xfrm>
        </p:spPr>
        <p:txBody>
          <a:bodyPr/>
          <a:lstStyle/>
          <a:p>
            <a:fld id="{E7CA4C98-16D2-427D-B618-8282D4B02D16}" type="datetime1">
              <a:rPr lang="nl-NL" smtClean="0"/>
              <a:t>15-10-2022</a:t>
            </a:fld>
            <a:endParaRPr lang="nl-NL"/>
          </a:p>
        </p:txBody>
      </p:sp>
      <p:sp>
        <p:nvSpPr>
          <p:cNvPr id="5" name="Footer Placeholder 4"/>
          <p:cNvSpPr>
            <a:spLocks noGrp="1"/>
          </p:cNvSpPr>
          <p:nvPr>
            <p:ph type="ftr" sz="quarter" idx="11"/>
          </p:nvPr>
        </p:nvSpPr>
        <p:spPr/>
        <p:txBody>
          <a:bodyPr/>
          <a:lstStyle/>
          <a:p>
            <a:r>
              <a:rPr lang="nl-NL"/>
              <a:t>IVN Heeze-Leende</a:t>
            </a:r>
          </a:p>
        </p:txBody>
      </p:sp>
      <p:sp>
        <p:nvSpPr>
          <p:cNvPr id="6" name="Slide Number Placeholder 5"/>
          <p:cNvSpPr>
            <a:spLocks noGrp="1"/>
          </p:cNvSpPr>
          <p:nvPr>
            <p:ph type="sldNum" sz="quarter" idx="12"/>
          </p:nvPr>
        </p:nvSpPr>
        <p:spPr>
          <a:xfrm>
            <a:off x="6983244" y="4842522"/>
            <a:ext cx="2057400" cy="273844"/>
          </a:xfrm>
        </p:spPr>
        <p:txBody>
          <a:bodyPr/>
          <a:lstStyle/>
          <a:p>
            <a:fld id="{D535107F-FF34-C64A-B46A-27C307F2FD84}"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Klikken om de titel te bewerken</a:t>
            </a:r>
            <a:endParaRPr lang="en-US" dirty="0"/>
          </a:p>
        </p:txBody>
      </p:sp>
      <p:sp>
        <p:nvSpPr>
          <p:cNvPr id="3" name="Content Placeholder 2"/>
          <p:cNvSpPr>
            <a:spLocks noGrp="1"/>
          </p:cNvSpPr>
          <p:nvPr>
            <p:ph sz="half" idx="1"/>
          </p:nvPr>
        </p:nvSpPr>
        <p:spPr>
          <a:xfrm>
            <a:off x="563565" y="1030303"/>
            <a:ext cx="3725837" cy="345835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54601" y="1030591"/>
            <a:ext cx="3724248" cy="34580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91CB683-F340-49BC-A92E-3743127105AA}" type="datetime1">
              <a:rPr lang="nl-NL" smtClean="0"/>
              <a:t>15-10-2022</a:t>
            </a:fld>
            <a:endParaRPr lang="nl-NL"/>
          </a:p>
        </p:txBody>
      </p:sp>
      <p:sp>
        <p:nvSpPr>
          <p:cNvPr id="6" name="Footer Placeholder 5"/>
          <p:cNvSpPr>
            <a:spLocks noGrp="1"/>
          </p:cNvSpPr>
          <p:nvPr>
            <p:ph type="ftr" sz="quarter" idx="11"/>
          </p:nvPr>
        </p:nvSpPr>
        <p:spPr/>
        <p:txBody>
          <a:bodyPr/>
          <a:lstStyle/>
          <a:p>
            <a:r>
              <a:rPr lang="nl-NL"/>
              <a:t>IVN Heeze-Leende</a:t>
            </a:r>
          </a:p>
        </p:txBody>
      </p:sp>
      <p:sp>
        <p:nvSpPr>
          <p:cNvPr id="7" name="Slide Number Placeholder 6"/>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Afslui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24424" y="2341606"/>
            <a:ext cx="3492500" cy="4699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035976" y="4741143"/>
            <a:ext cx="1261415" cy="359519"/>
          </a:xfrm>
          <a:prstGeom prst="rect">
            <a:avLst/>
          </a:prstGeom>
        </p:spPr>
      </p:pic>
      <p:pic>
        <p:nvPicPr>
          <p:cNvPr id="8" name="Afbeelding 7"/>
          <p:cNvPicPr>
            <a:picLocks noChangeAspect="1"/>
          </p:cNvPicPr>
          <p:nvPr userDrawn="1"/>
        </p:nvPicPr>
        <p:blipFill rotWithShape="1">
          <a:blip r:embed="rId11" cstate="email">
            <a:extLst>
              <a:ext uri="{28A0092B-C50C-407E-A947-70E740481C1C}">
                <a14:useLocalDpi xmlns:a14="http://schemas.microsoft.com/office/drawing/2010/main"/>
              </a:ext>
            </a:extLst>
          </a:blip>
          <a:srcRect l="48458" t="27892" r="26297" b="20684"/>
          <a:stretch/>
        </p:blipFill>
        <p:spPr>
          <a:xfrm>
            <a:off x="3180" y="4576983"/>
            <a:ext cx="492459" cy="564265"/>
          </a:xfrm>
          <a:prstGeom prst="rect">
            <a:avLst/>
          </a:prstGeom>
        </p:spPr>
      </p:pic>
      <p:sp>
        <p:nvSpPr>
          <p:cNvPr id="2" name="Title Placeholder 1"/>
          <p:cNvSpPr>
            <a:spLocks noGrp="1"/>
          </p:cNvSpPr>
          <p:nvPr>
            <p:ph type="title"/>
          </p:nvPr>
        </p:nvSpPr>
        <p:spPr>
          <a:xfrm>
            <a:off x="563567" y="385903"/>
            <a:ext cx="8015287" cy="644400"/>
          </a:xfrm>
          <a:prstGeom prst="rect">
            <a:avLst/>
          </a:prstGeom>
        </p:spPr>
        <p:txBody>
          <a:bodyPr vert="horz" wrap="none" lIns="0" tIns="0" rIns="0" bIns="0" rtlCol="0" anchor="t">
            <a:noAutofit/>
          </a:bodyPr>
          <a:lstStyle/>
          <a:p>
            <a:r>
              <a:rPr lang="nl-NL" dirty="0"/>
              <a:t>Klikken om de titel te bewerken</a:t>
            </a:r>
            <a:endParaRPr lang="en-US" dirty="0"/>
          </a:p>
        </p:txBody>
      </p:sp>
      <p:sp>
        <p:nvSpPr>
          <p:cNvPr id="3" name="Text Placeholder 2"/>
          <p:cNvSpPr>
            <a:spLocks noGrp="1"/>
          </p:cNvSpPr>
          <p:nvPr>
            <p:ph type="body" idx="1"/>
          </p:nvPr>
        </p:nvSpPr>
        <p:spPr>
          <a:xfrm>
            <a:off x="563563" y="1030302"/>
            <a:ext cx="8015288" cy="3458353"/>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91699" y="4842522"/>
            <a:ext cx="2057400" cy="273844"/>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6B8C3930-41AC-457C-BFBA-6A948BBD385E}" type="datetime1">
              <a:rPr lang="nl-NL" smtClean="0"/>
              <a:t>15-10-2022</a:t>
            </a:fld>
            <a:endParaRPr lang="nl-NL" dirty="0"/>
          </a:p>
        </p:txBody>
      </p:sp>
      <p:sp>
        <p:nvSpPr>
          <p:cNvPr id="5" name="Footer Placeholder 4"/>
          <p:cNvSpPr>
            <a:spLocks noGrp="1"/>
          </p:cNvSpPr>
          <p:nvPr>
            <p:ph type="ftr" sz="quarter" idx="3"/>
          </p:nvPr>
        </p:nvSpPr>
        <p:spPr>
          <a:xfrm>
            <a:off x="3028950" y="4842522"/>
            <a:ext cx="3086100" cy="273844"/>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nl-NL"/>
              <a:t>IVN Heeze-Leende</a:t>
            </a:r>
            <a:endParaRPr lang="nl-NL" dirty="0"/>
          </a:p>
        </p:txBody>
      </p:sp>
      <p:sp>
        <p:nvSpPr>
          <p:cNvPr id="6" name="Slide Number Placeholder 5"/>
          <p:cNvSpPr>
            <a:spLocks noGrp="1"/>
          </p:cNvSpPr>
          <p:nvPr>
            <p:ph type="sldNum" sz="quarter" idx="4"/>
          </p:nvPr>
        </p:nvSpPr>
        <p:spPr>
          <a:xfrm>
            <a:off x="6866965" y="4826818"/>
            <a:ext cx="2057400" cy="273844"/>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D535107F-FF34-C64A-B46A-27C307F2FD84}" type="slidenum">
              <a:rPr lang="nl-NL" smtClean="0"/>
              <a:pPr/>
              <a:t>‹nr.›</a:t>
            </a:fld>
            <a:endParaRPr lang="nl-NL" dirty="0"/>
          </a:p>
        </p:txBody>
      </p:sp>
    </p:spTree>
    <p:extLst>
      <p:ext uri="{BB962C8B-B14F-4D97-AF65-F5344CB8AC3E}">
        <p14:creationId xmlns:p14="http://schemas.microsoft.com/office/powerpoint/2010/main" val="1713865751"/>
      </p:ext>
    </p:extLst>
  </p:cSld>
  <p:clrMap bg1="lt1" tx1="dk1" bg2="lt2" tx2="dk2" accent1="accent1" accent2="accent2" accent3="accent3" accent4="accent4" accent5="accent5" accent6="accent6" hlink="hlink" folHlink="folHlink"/>
  <p:sldLayoutIdLst>
    <p:sldLayoutId id="2147483674" r:id="rId1"/>
    <p:sldLayoutId id="2147483661" r:id="rId2"/>
    <p:sldLayoutId id="2147483672" r:id="rId3"/>
    <p:sldLayoutId id="2147483673" r:id="rId4"/>
    <p:sldLayoutId id="2147483675" r:id="rId5"/>
    <p:sldLayoutId id="2147483662" r:id="rId6"/>
    <p:sldLayoutId id="2147483664" r:id="rId7"/>
    <p:sldLayoutId id="2147483667" r:id="rId8"/>
  </p:sldLayoutIdLst>
  <p:hf hdr="0" ftr="0"/>
  <p:txStyles>
    <p:titleStyle>
      <a:lvl1pPr algn="l" defTabSz="914377" rtl="0" eaLnBrk="1" latinLnBrk="0" hangingPunct="1">
        <a:lnSpc>
          <a:spcPct val="90000"/>
        </a:lnSpc>
        <a:spcBef>
          <a:spcPct val="0"/>
        </a:spcBef>
        <a:buNone/>
        <a:defRPr sz="3000" kern="1200">
          <a:solidFill>
            <a:schemeClr val="tx1"/>
          </a:solidFill>
          <a:latin typeface="Arial" charset="0"/>
          <a:ea typeface="Arial" charset="0"/>
          <a:cs typeface="Arial"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2519" userDrawn="1">
          <p15:clr>
            <a:srgbClr val="F26B43"/>
          </p15:clr>
        </p15:guide>
        <p15:guide id="3" pos="2158" userDrawn="1">
          <p15:clr>
            <a:srgbClr val="F26B43"/>
          </p15:clr>
        </p15:guide>
        <p15:guide id="4" pos="716" userDrawn="1">
          <p15:clr>
            <a:srgbClr val="F26B43"/>
          </p15:clr>
        </p15:guide>
        <p15:guide id="5" pos="1438" userDrawn="1">
          <p15:clr>
            <a:srgbClr val="F26B43"/>
          </p15:clr>
        </p15:guide>
        <p15:guide id="6" pos="1799" userDrawn="1">
          <p15:clr>
            <a:srgbClr val="F26B43"/>
          </p15:clr>
        </p15:guide>
        <p15:guide id="7" pos="3241" userDrawn="1">
          <p15:clr>
            <a:srgbClr val="F26B43"/>
          </p15:clr>
        </p15:guide>
        <p15:guide id="8" pos="3602" userDrawn="1">
          <p15:clr>
            <a:srgbClr val="F26B43"/>
          </p15:clr>
        </p15:guide>
        <p15:guide id="9" pos="4684" userDrawn="1">
          <p15:clr>
            <a:srgbClr val="F26B43"/>
          </p15:clr>
        </p15:guide>
        <p15:guide id="10" pos="3962" userDrawn="1">
          <p15:clr>
            <a:srgbClr val="F26B43"/>
          </p15:clr>
        </p15:guide>
        <p15:guide id="14" pos="4322" userDrawn="1">
          <p15:clr>
            <a:srgbClr val="F26B43"/>
          </p15:clr>
        </p15:guide>
        <p15:guide id="15" pos="5044" userDrawn="1">
          <p15:clr>
            <a:srgbClr val="F26B43"/>
          </p15:clr>
        </p15:guide>
        <p15:guide id="16" pos="5404" userDrawn="1">
          <p15:clr>
            <a:srgbClr val="F26B43"/>
          </p15:clr>
        </p15:guide>
        <p15:guide id="17" pos="355" userDrawn="1">
          <p15:clr>
            <a:srgbClr val="F26B43"/>
          </p15:clr>
        </p15:guide>
        <p15:guide id="18" pos="1077" userDrawn="1">
          <p15:clr>
            <a:srgbClr val="F26B43"/>
          </p15:clr>
        </p15:guide>
        <p15:guide id="19" orient="horz" pos="276" userDrawn="1">
          <p15:clr>
            <a:srgbClr val="F26B43"/>
          </p15:clr>
        </p15:guide>
        <p15:guide id="20" orient="horz" pos="2972" userDrawn="1">
          <p15:clr>
            <a:srgbClr val="F26B43"/>
          </p15:clr>
        </p15:guide>
        <p15:guide id="21" orient="horz" pos="2828" userDrawn="1">
          <p15:clr>
            <a:srgbClr val="F26B43"/>
          </p15:clr>
        </p15:guide>
        <p15:guide id="22" orient="horz" pos="5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hooltv.nl/video/soorten-schimmels-goede-en-slechte-schimmels/" TargetMode="External"/><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8.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mailto:scholenwerk@ivnheezeleende.n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hyperlink" Target="mailto:Secretariaat@ivnheezeleende.n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chooltv.nl/video/lagen-in-het-bos-een-bos-bestaat-uit-verschillende-lage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chooltv.nl/video/het-klokhuis-bo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schooltv.nl/video/fotosynthese-een-plant-maakt-zijn-eigen-voedse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schooltv.nl/video/grondsoorten-harde-droge-of-natte-gron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schooltv.nl/video/hoe-ontstaat-zand-hele-kleine-stukjes-ste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2256420" y="1269977"/>
            <a:ext cx="5637424" cy="1565893"/>
          </a:xfrm>
        </p:spPr>
        <p:txBody>
          <a:bodyPr/>
          <a:lstStyle/>
          <a:p>
            <a:r>
              <a:rPr lang="nl-NL">
                <a:latin typeface="Bree Rg" panose="02000503000000020004" pitchFamily="2" charset="0"/>
              </a:rPr>
              <a:t>Project Bos &amp; Bodem</a:t>
            </a:r>
            <a:endParaRPr lang="nl-NL" dirty="0">
              <a:latin typeface="Bree Rg" panose="02000503000000020004" pitchFamily="2" charset="0"/>
            </a:endParaRPr>
          </a:p>
        </p:txBody>
      </p:sp>
      <p:sp>
        <p:nvSpPr>
          <p:cNvPr id="11" name="Ondertitel 10"/>
          <p:cNvSpPr>
            <a:spLocks noGrp="1"/>
          </p:cNvSpPr>
          <p:nvPr>
            <p:ph type="subTitle" idx="1"/>
          </p:nvPr>
        </p:nvSpPr>
        <p:spPr/>
        <p:txBody>
          <a:bodyPr/>
          <a:lstStyle/>
          <a:p>
            <a:endParaRPr lang="nl-NL" dirty="0"/>
          </a:p>
        </p:txBody>
      </p:sp>
      <p:pic>
        <p:nvPicPr>
          <p:cNvPr id="6" name="Afbeelding 5" descr="Afbeelding met tekst&#10;&#10;Automatisch gegenereerde beschrijving">
            <a:extLst>
              <a:ext uri="{FF2B5EF4-FFF2-40B4-BE49-F238E27FC236}">
                <a16:creationId xmlns:a16="http://schemas.microsoft.com/office/drawing/2014/main" id="{DCAAD10B-BF96-4AC7-B8F6-C86B469F374E}"/>
              </a:ext>
            </a:extLst>
          </p:cNvPr>
          <p:cNvPicPr>
            <a:picLocks noChangeAspect="1"/>
          </p:cNvPicPr>
          <p:nvPr/>
        </p:nvPicPr>
        <p:blipFill>
          <a:blip r:embed="rId3">
            <a:alphaModFix/>
          </a:blip>
          <a:stretch>
            <a:fillRect/>
          </a:stretch>
        </p:blipFill>
        <p:spPr>
          <a:xfrm>
            <a:off x="4668716" y="2868997"/>
            <a:ext cx="2119739" cy="941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50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F2648D84-A68C-4666-8C8B-32DBA89F0F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321" t="4892"/>
          <a:stretch>
            <a:fillRect/>
          </a:stretch>
        </p:blipFill>
        <p:spPr bwMode="auto">
          <a:xfrm>
            <a:off x="6424651" y="2002634"/>
            <a:ext cx="20859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p:nvPr>
        </p:nvSpPr>
        <p:spPr/>
        <p:txBody>
          <a:bodyPr/>
          <a:lstStyle/>
          <a:p>
            <a:r>
              <a:rPr lang="nl-NL" dirty="0">
                <a:latin typeface="Bree Rg" panose="02000503000000020004" pitchFamily="2" charset="0"/>
              </a:rPr>
              <a:t>Schimmels</a:t>
            </a: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r>
              <a:rPr lang="nl-NL" dirty="0">
                <a:solidFill>
                  <a:srgbClr val="00B0F0"/>
                </a:solidFill>
                <a:latin typeface="Bree Lt" panose="02000503000000020004" pitchFamily="2" charset="0"/>
                <a:hlinkClick r:id="rId3">
                  <a:extLst>
                    <a:ext uri="{A12FA001-AC4F-418D-AE19-62706E023703}">
                      <ahyp:hlinkClr xmlns:ahyp="http://schemas.microsoft.com/office/drawing/2018/hyperlinkcolor" val="tx"/>
                    </a:ext>
                  </a:extLst>
                </a:hlinkClick>
              </a:rPr>
              <a:t>Video</a:t>
            </a:r>
            <a:r>
              <a:rPr lang="nl-NL" dirty="0">
                <a:solidFill>
                  <a:schemeClr val="tx1"/>
                </a:solidFill>
                <a:latin typeface="Bree Lt" panose="02000503000000020004" pitchFamily="2" charset="0"/>
              </a:rPr>
              <a:t> (3m:03) </a:t>
            </a:r>
            <a:r>
              <a:rPr lang="nl-NL" dirty="0">
                <a:solidFill>
                  <a:schemeClr val="tx1"/>
                </a:solidFill>
                <a:latin typeface="Bree Lt" panose="02000503000000020004" pitchFamily="2" charset="0"/>
                <a:sym typeface="Wingdings" panose="05000000000000000000" pitchFamily="2" charset="2"/>
              </a:rPr>
              <a:t></a:t>
            </a:r>
            <a:endParaRPr lang="nl-NL" dirty="0">
              <a:solidFill>
                <a:schemeClr val="tx1"/>
              </a:solidFill>
              <a:latin typeface="Bree Lt" panose="02000503000000020004" pitchFamily="2" charset="0"/>
            </a:endParaRPr>
          </a:p>
          <a:p>
            <a:pPr marL="285750" indent="-285750">
              <a:buFont typeface="Wingdings" panose="05000000000000000000" pitchFamily="2" charset="2"/>
              <a:buChar char="Ø"/>
            </a:pPr>
            <a:r>
              <a:rPr lang="nl-NL" dirty="0">
                <a:solidFill>
                  <a:schemeClr val="tx1"/>
                </a:solidFill>
                <a:latin typeface="Bree Lt" panose="02000503000000020004" pitchFamily="2" charset="0"/>
              </a:rPr>
              <a:t>Schimmels in het bos leven o.a. van afgevallen bladeren, oud hout en dierenkeutels.</a:t>
            </a:r>
          </a:p>
          <a:p>
            <a:pPr marL="285750" indent="-285750">
              <a:buFont typeface="Wingdings" panose="05000000000000000000" pitchFamily="2" charset="2"/>
              <a:buChar char="Ø"/>
            </a:pPr>
            <a:r>
              <a:rPr lang="nl-NL" dirty="0">
                <a:solidFill>
                  <a:schemeClr val="tx1"/>
                </a:solidFill>
                <a:latin typeface="Bree Lt" panose="02000503000000020004" pitchFamily="2" charset="0"/>
              </a:rPr>
              <a:t>Uit de schimmels groeien paddenstoelen. Hierin zitten sporen. Die zijn heel klein en heel licht. Ze waaien net als stof door de lucht. Uit een spore groeit een</a:t>
            </a:r>
            <a:br>
              <a:rPr lang="nl-NL" dirty="0">
                <a:solidFill>
                  <a:schemeClr val="tx1"/>
                </a:solidFill>
                <a:latin typeface="Bree Lt" panose="02000503000000020004" pitchFamily="2" charset="0"/>
              </a:rPr>
            </a:br>
            <a:r>
              <a:rPr lang="nl-NL" dirty="0">
                <a:solidFill>
                  <a:schemeClr val="tx1"/>
                </a:solidFill>
                <a:latin typeface="Bree Lt" panose="02000503000000020004" pitchFamily="2" charset="0"/>
              </a:rPr>
              <a:t>schimmeldraad. </a:t>
            </a:r>
          </a:p>
          <a:p>
            <a:pPr marL="285750" indent="-285750">
              <a:buFont typeface="Wingdings" panose="05000000000000000000" pitchFamily="2" charset="2"/>
              <a:buChar char="Ø"/>
            </a:pPr>
            <a:r>
              <a:rPr lang="nl-NL" dirty="0">
                <a:solidFill>
                  <a:schemeClr val="tx1"/>
                </a:solidFill>
                <a:latin typeface="Bree Lt" panose="02000503000000020004" pitchFamily="2" charset="0"/>
              </a:rPr>
              <a:t>Vele schimmeldraden bij elkaar noemen we een zwamvlok. </a:t>
            </a:r>
            <a:br>
              <a:rPr lang="nl-NL" dirty="0">
                <a:solidFill>
                  <a:schemeClr val="tx1"/>
                </a:solidFill>
                <a:latin typeface="Bree Lt" panose="02000503000000020004" pitchFamily="2" charset="0"/>
              </a:rPr>
            </a:br>
            <a:r>
              <a:rPr lang="nl-NL" dirty="0">
                <a:solidFill>
                  <a:schemeClr val="tx1"/>
                </a:solidFill>
                <a:latin typeface="Bree Lt" panose="02000503000000020004" pitchFamily="2" charset="0"/>
              </a:rPr>
              <a:t>Schimmeldraden verteren oud hout, afgevallen bladeren en takjes. </a:t>
            </a:r>
          </a:p>
          <a:p>
            <a:pPr marL="285750" indent="-285750">
              <a:buFont typeface="Wingdings" panose="05000000000000000000" pitchFamily="2" charset="2"/>
              <a:buChar char="Ø"/>
            </a:pPr>
            <a:endParaRPr lang="nl-NL" dirty="0">
              <a:latin typeface="Bree Lt" panose="02000503000000020004" pitchFamily="2" charset="0"/>
            </a:endParaRPr>
          </a:p>
        </p:txBody>
      </p:sp>
      <p:pic>
        <p:nvPicPr>
          <p:cNvPr id="2" name="Picture 2">
            <a:extLst>
              <a:ext uri="{FF2B5EF4-FFF2-40B4-BE49-F238E27FC236}">
                <a16:creationId xmlns:a16="http://schemas.microsoft.com/office/drawing/2014/main" id="{68607FE7-0BB0-467F-9FDA-787E8C88C8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0832" t="6247" r="3661" b="11943"/>
          <a:stretch>
            <a:fillRect/>
          </a:stretch>
        </p:blipFill>
        <p:spPr bwMode="auto">
          <a:xfrm>
            <a:off x="858354" y="3197550"/>
            <a:ext cx="1101295" cy="128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1509EED5-1DAA-44C0-B792-B8D4B47F15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013" r="9189" b="12796"/>
          <a:stretch>
            <a:fillRect/>
          </a:stretch>
        </p:blipFill>
        <p:spPr bwMode="auto">
          <a:xfrm>
            <a:off x="2880958" y="3210706"/>
            <a:ext cx="12477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4">
            <a:extLst>
              <a:ext uri="{FF2B5EF4-FFF2-40B4-BE49-F238E27FC236}">
                <a16:creationId xmlns:a16="http://schemas.microsoft.com/office/drawing/2014/main" id="{3EF0D147-896E-40E4-98C1-98D49C0759D7}"/>
              </a:ext>
            </a:extLst>
          </p:cNvPr>
          <p:cNvSpPr>
            <a:spLocks noGrp="1"/>
          </p:cNvSpPr>
          <p:nvPr>
            <p:ph type="dt" sz="half" idx="10"/>
          </p:nvPr>
        </p:nvSpPr>
        <p:spPr/>
        <p:txBody>
          <a:bodyPr/>
          <a:lstStyle/>
          <a:p>
            <a:fld id="{4A69308D-BA8E-4E4F-8C31-E602C5A6581E}" type="datetime1">
              <a:rPr lang="nl-NL" smtClean="0"/>
              <a:t>15-10-2022</a:t>
            </a:fld>
            <a:endParaRPr lang="nl-NL"/>
          </a:p>
        </p:txBody>
      </p:sp>
      <p:sp>
        <p:nvSpPr>
          <p:cNvPr id="8" name="Tijdelijke aanduiding voor dianummer 7">
            <a:extLst>
              <a:ext uri="{FF2B5EF4-FFF2-40B4-BE49-F238E27FC236}">
                <a16:creationId xmlns:a16="http://schemas.microsoft.com/office/drawing/2014/main" id="{6A3CC650-EA58-4BEA-B827-B822E0716722}"/>
              </a:ext>
            </a:extLst>
          </p:cNvPr>
          <p:cNvSpPr>
            <a:spLocks noGrp="1"/>
          </p:cNvSpPr>
          <p:nvPr>
            <p:ph type="sldNum" sz="quarter" idx="12"/>
          </p:nvPr>
        </p:nvSpPr>
        <p:spPr/>
        <p:txBody>
          <a:bodyPr/>
          <a:lstStyle/>
          <a:p>
            <a:fld id="{D535107F-FF34-C64A-B46A-27C307F2FD84}" type="slidenum">
              <a:rPr lang="nl-NL" smtClean="0"/>
              <a:t>10</a:t>
            </a:fld>
            <a:endParaRPr lang="nl-NL"/>
          </a:p>
        </p:txBody>
      </p:sp>
    </p:spTree>
    <p:extLst>
      <p:ext uri="{BB962C8B-B14F-4D97-AF65-F5344CB8AC3E}">
        <p14:creationId xmlns:p14="http://schemas.microsoft.com/office/powerpoint/2010/main" val="37556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Bodemdiertjes</a:t>
            </a:r>
          </a:p>
        </p:txBody>
      </p:sp>
      <p:sp>
        <p:nvSpPr>
          <p:cNvPr id="3" name="Tijdelijke aanduiding voor inhoud 2"/>
          <p:cNvSpPr>
            <a:spLocks noGrp="1"/>
          </p:cNvSpPr>
          <p:nvPr>
            <p:ph idx="1"/>
          </p:nvPr>
        </p:nvSpPr>
        <p:spPr>
          <a:xfrm>
            <a:off x="563568" y="847423"/>
            <a:ext cx="8015287" cy="1307948"/>
          </a:xfrm>
        </p:spPr>
        <p:txBody>
          <a:bodyPr/>
          <a:lstStyle/>
          <a:p>
            <a:pPr marL="285750" indent="-285750">
              <a:buFont typeface="Wingdings" panose="05000000000000000000" pitchFamily="2" charset="2"/>
              <a:buChar char="Ø"/>
            </a:pPr>
            <a:r>
              <a:rPr lang="nl-NL" dirty="0">
                <a:solidFill>
                  <a:srgbClr val="00B0F0"/>
                </a:solidFill>
                <a:latin typeface="Bree Lt" panose="02000503000000020004" pitchFamily="2" charset="0"/>
              </a:rPr>
              <a:t>Video</a:t>
            </a:r>
            <a:r>
              <a:rPr lang="nl-NL" dirty="0">
                <a:latin typeface="Bree Lt" panose="02000503000000020004" pitchFamily="2" charset="0"/>
              </a:rPr>
              <a:t> (3m:53)</a:t>
            </a:r>
          </a:p>
          <a:p>
            <a:pPr marL="285750" indent="-285750">
              <a:buFont typeface="Wingdings" panose="05000000000000000000" pitchFamily="2" charset="2"/>
              <a:buChar char="Ø"/>
            </a:pPr>
            <a:r>
              <a:rPr lang="nl-NL" dirty="0">
                <a:latin typeface="Bree Lt" panose="02000503000000020004" pitchFamily="2" charset="0"/>
              </a:rPr>
              <a:t>Vul de tabel in:</a:t>
            </a:r>
          </a:p>
          <a:p>
            <a:pPr marL="285750" indent="-285750">
              <a:buFont typeface="Wingdings" panose="05000000000000000000" pitchFamily="2" charset="2"/>
              <a:buChar char="Ø"/>
            </a:pPr>
            <a:r>
              <a:rPr lang="nl-NL" dirty="0">
                <a:latin typeface="Bree Lt" panose="02000503000000020004" pitchFamily="2" charset="0"/>
              </a:rPr>
              <a:t>wat denk je dat het beestje eet?</a:t>
            </a:r>
            <a:br>
              <a:rPr lang="nl-NL" dirty="0">
                <a:latin typeface="Bree Lt" panose="02000503000000020004" pitchFamily="2" charset="0"/>
              </a:rPr>
            </a:br>
            <a:r>
              <a:rPr lang="nl-NL" dirty="0">
                <a:latin typeface="Bree Lt" panose="02000503000000020004" pitchFamily="2" charset="0"/>
              </a:rPr>
              <a:t>door wie zal hij zelf opgegeten worden?</a:t>
            </a:r>
          </a:p>
          <a:p>
            <a:pPr marL="285750" indent="-285750">
              <a:buFont typeface="Wingdings" panose="05000000000000000000" pitchFamily="2" charset="2"/>
              <a:buChar char="Ø"/>
            </a:pPr>
            <a:endParaRPr lang="nl-NL" dirty="0">
              <a:latin typeface="Bree Lt" panose="02000503000000020004" pitchFamily="2" charset="0"/>
            </a:endParaRPr>
          </a:p>
        </p:txBody>
      </p:sp>
      <p:graphicFrame>
        <p:nvGraphicFramePr>
          <p:cNvPr id="2" name="Tabel 4">
            <a:extLst>
              <a:ext uri="{FF2B5EF4-FFF2-40B4-BE49-F238E27FC236}">
                <a16:creationId xmlns:a16="http://schemas.microsoft.com/office/drawing/2014/main" id="{34EDACF8-EF0F-477F-AA37-B991ED18EFED}"/>
              </a:ext>
            </a:extLst>
          </p:cNvPr>
          <p:cNvGraphicFramePr>
            <a:graphicFrameLocks noGrp="1"/>
          </p:cNvGraphicFramePr>
          <p:nvPr>
            <p:extLst>
              <p:ext uri="{D42A27DB-BD31-4B8C-83A1-F6EECF244321}">
                <p14:modId xmlns:p14="http://schemas.microsoft.com/office/powerpoint/2010/main" val="3699030134"/>
              </p:ext>
            </p:extLst>
          </p:nvPr>
        </p:nvGraphicFramePr>
        <p:xfrm>
          <a:off x="854828" y="2155371"/>
          <a:ext cx="6486498" cy="1463040"/>
        </p:xfrm>
        <a:graphic>
          <a:graphicData uri="http://schemas.openxmlformats.org/drawingml/2006/table">
            <a:tbl>
              <a:tblPr firstRow="1" bandRow="1">
                <a:tableStyleId>{5C22544A-7EE6-4342-B048-85BDC9FD1C3A}</a:tableStyleId>
              </a:tblPr>
              <a:tblGrid>
                <a:gridCol w="2465976">
                  <a:extLst>
                    <a:ext uri="{9D8B030D-6E8A-4147-A177-3AD203B41FA5}">
                      <a16:colId xmlns:a16="http://schemas.microsoft.com/office/drawing/2014/main" val="376267836"/>
                    </a:ext>
                  </a:extLst>
                </a:gridCol>
                <a:gridCol w="1839025">
                  <a:extLst>
                    <a:ext uri="{9D8B030D-6E8A-4147-A177-3AD203B41FA5}">
                      <a16:colId xmlns:a16="http://schemas.microsoft.com/office/drawing/2014/main" val="1142904034"/>
                    </a:ext>
                  </a:extLst>
                </a:gridCol>
                <a:gridCol w="2181497">
                  <a:extLst>
                    <a:ext uri="{9D8B030D-6E8A-4147-A177-3AD203B41FA5}">
                      <a16:colId xmlns:a16="http://schemas.microsoft.com/office/drawing/2014/main" val="933524641"/>
                    </a:ext>
                  </a:extLst>
                </a:gridCol>
              </a:tblGrid>
              <a:tr h="216000">
                <a:tc>
                  <a:txBody>
                    <a:bodyPr/>
                    <a:lstStyle/>
                    <a:p>
                      <a:r>
                        <a:rPr lang="nl-NL" sz="1000" dirty="0">
                          <a:solidFill>
                            <a:schemeClr val="tx1"/>
                          </a:solidFill>
                          <a:latin typeface="Bree Lt" panose="02000503000000020004" pitchFamily="2" charset="0"/>
                        </a:rPr>
                        <a:t>beestje</a:t>
                      </a:r>
                    </a:p>
                  </a:txBody>
                  <a:tcPr/>
                </a:tc>
                <a:tc>
                  <a:txBody>
                    <a:bodyPr/>
                    <a:lstStyle/>
                    <a:p>
                      <a:r>
                        <a:rPr lang="nl-NL" sz="1000" dirty="0">
                          <a:solidFill>
                            <a:schemeClr val="tx1"/>
                          </a:solidFill>
                          <a:latin typeface="Bree Lt" panose="02000503000000020004" pitchFamily="2" charset="0"/>
                        </a:rPr>
                        <a:t>eet:</a:t>
                      </a:r>
                    </a:p>
                  </a:txBody>
                  <a:tcPr/>
                </a:tc>
                <a:tc>
                  <a:txBody>
                    <a:bodyPr/>
                    <a:lstStyle/>
                    <a:p>
                      <a:r>
                        <a:rPr lang="nl-NL" sz="1000" dirty="0">
                          <a:solidFill>
                            <a:schemeClr val="tx1"/>
                          </a:solidFill>
                          <a:latin typeface="Bree Lt" panose="02000503000000020004" pitchFamily="2" charset="0"/>
                        </a:rPr>
                        <a:t>wordt gegeten door</a:t>
                      </a:r>
                    </a:p>
                  </a:txBody>
                  <a:tcPr/>
                </a:tc>
                <a:extLst>
                  <a:ext uri="{0D108BD9-81ED-4DB2-BD59-A6C34878D82A}">
                    <a16:rowId xmlns:a16="http://schemas.microsoft.com/office/drawing/2014/main" val="4149329677"/>
                  </a:ext>
                </a:extLst>
              </a:tr>
              <a:tr h="216000">
                <a:tc>
                  <a:txBody>
                    <a:bodyPr/>
                    <a:lstStyle/>
                    <a:p>
                      <a:r>
                        <a:rPr lang="nl-NL" sz="1000" dirty="0">
                          <a:latin typeface="Bree Lt" panose="02000503000000020004" pitchFamily="2" charset="0"/>
                        </a:rPr>
                        <a:t>Spin</a:t>
                      </a:r>
                    </a:p>
                  </a:txBody>
                  <a:tcPr/>
                </a:tc>
                <a:tc>
                  <a:txBody>
                    <a:bodyPr/>
                    <a:lstStyle/>
                    <a:p>
                      <a:endParaRPr lang="nl-NL" sz="1000">
                        <a:latin typeface="Bree Lt" panose="02000503000000020004" pitchFamily="2" charset="0"/>
                      </a:endParaRPr>
                    </a:p>
                  </a:txBody>
                  <a:tcPr/>
                </a:tc>
                <a:tc>
                  <a:txBody>
                    <a:bodyPr/>
                    <a:lstStyle/>
                    <a:p>
                      <a:endParaRPr lang="nl-NL" sz="1000">
                        <a:latin typeface="Bree Lt" panose="02000503000000020004" pitchFamily="2" charset="0"/>
                      </a:endParaRPr>
                    </a:p>
                  </a:txBody>
                  <a:tcPr/>
                </a:tc>
                <a:extLst>
                  <a:ext uri="{0D108BD9-81ED-4DB2-BD59-A6C34878D82A}">
                    <a16:rowId xmlns:a16="http://schemas.microsoft.com/office/drawing/2014/main" val="3047948254"/>
                  </a:ext>
                </a:extLst>
              </a:tr>
              <a:tr h="216000">
                <a:tc>
                  <a:txBody>
                    <a:bodyPr/>
                    <a:lstStyle/>
                    <a:p>
                      <a:r>
                        <a:rPr lang="nl-NL" sz="1000" dirty="0">
                          <a:latin typeface="Bree Lt" panose="02000503000000020004" pitchFamily="2" charset="0"/>
                        </a:rPr>
                        <a:t>Regenworm</a:t>
                      </a:r>
                    </a:p>
                  </a:txBody>
                  <a:tcPr/>
                </a:tc>
                <a:tc>
                  <a:txBody>
                    <a:bodyPr/>
                    <a:lstStyle/>
                    <a:p>
                      <a:endParaRPr lang="nl-NL" sz="1000">
                        <a:latin typeface="Bree Lt" panose="02000503000000020004" pitchFamily="2" charset="0"/>
                      </a:endParaRPr>
                    </a:p>
                  </a:txBody>
                  <a:tcPr/>
                </a:tc>
                <a:tc>
                  <a:txBody>
                    <a:bodyPr/>
                    <a:lstStyle/>
                    <a:p>
                      <a:endParaRPr lang="nl-NL" sz="1000">
                        <a:latin typeface="Bree Lt" panose="02000503000000020004" pitchFamily="2" charset="0"/>
                      </a:endParaRPr>
                    </a:p>
                  </a:txBody>
                  <a:tcPr/>
                </a:tc>
                <a:extLst>
                  <a:ext uri="{0D108BD9-81ED-4DB2-BD59-A6C34878D82A}">
                    <a16:rowId xmlns:a16="http://schemas.microsoft.com/office/drawing/2014/main" val="784562283"/>
                  </a:ext>
                </a:extLst>
              </a:tr>
              <a:tr h="216000">
                <a:tc>
                  <a:txBody>
                    <a:bodyPr/>
                    <a:lstStyle/>
                    <a:p>
                      <a:r>
                        <a:rPr lang="nl-NL" sz="1000" dirty="0">
                          <a:latin typeface="Bree Lt" panose="02000503000000020004" pitchFamily="2" charset="0"/>
                        </a:rPr>
                        <a:t>Slak</a:t>
                      </a:r>
                    </a:p>
                  </a:txBody>
                  <a:tcPr/>
                </a:tc>
                <a:tc>
                  <a:txBody>
                    <a:bodyPr/>
                    <a:lstStyle/>
                    <a:p>
                      <a:endParaRPr lang="nl-NL" sz="1000">
                        <a:latin typeface="Bree Lt" panose="02000503000000020004" pitchFamily="2" charset="0"/>
                      </a:endParaRPr>
                    </a:p>
                  </a:txBody>
                  <a:tcPr/>
                </a:tc>
                <a:tc>
                  <a:txBody>
                    <a:bodyPr/>
                    <a:lstStyle/>
                    <a:p>
                      <a:endParaRPr lang="nl-NL" sz="1000">
                        <a:latin typeface="Bree Lt" panose="02000503000000020004" pitchFamily="2" charset="0"/>
                      </a:endParaRPr>
                    </a:p>
                  </a:txBody>
                  <a:tcPr/>
                </a:tc>
                <a:extLst>
                  <a:ext uri="{0D108BD9-81ED-4DB2-BD59-A6C34878D82A}">
                    <a16:rowId xmlns:a16="http://schemas.microsoft.com/office/drawing/2014/main" val="3808573028"/>
                  </a:ext>
                </a:extLst>
              </a:tr>
              <a:tr h="216000">
                <a:tc>
                  <a:txBody>
                    <a:bodyPr/>
                    <a:lstStyle/>
                    <a:p>
                      <a:r>
                        <a:rPr lang="nl-NL" sz="1000" dirty="0">
                          <a:latin typeface="Bree Lt" panose="02000503000000020004" pitchFamily="2" charset="0"/>
                        </a:rPr>
                        <a:t>Mestkever</a:t>
                      </a:r>
                    </a:p>
                  </a:txBody>
                  <a:tcPr/>
                </a:tc>
                <a:tc>
                  <a:txBody>
                    <a:bodyPr/>
                    <a:lstStyle/>
                    <a:p>
                      <a:endParaRPr lang="nl-NL" sz="1000">
                        <a:latin typeface="Bree Lt" panose="02000503000000020004" pitchFamily="2" charset="0"/>
                      </a:endParaRPr>
                    </a:p>
                  </a:txBody>
                  <a:tcPr/>
                </a:tc>
                <a:tc>
                  <a:txBody>
                    <a:bodyPr/>
                    <a:lstStyle/>
                    <a:p>
                      <a:endParaRPr lang="nl-NL" sz="1000">
                        <a:latin typeface="Bree Lt" panose="02000503000000020004" pitchFamily="2" charset="0"/>
                      </a:endParaRPr>
                    </a:p>
                  </a:txBody>
                  <a:tcPr/>
                </a:tc>
                <a:extLst>
                  <a:ext uri="{0D108BD9-81ED-4DB2-BD59-A6C34878D82A}">
                    <a16:rowId xmlns:a16="http://schemas.microsoft.com/office/drawing/2014/main" val="1976703699"/>
                  </a:ext>
                </a:extLst>
              </a:tr>
              <a:tr h="216000">
                <a:tc>
                  <a:txBody>
                    <a:bodyPr/>
                    <a:lstStyle/>
                    <a:p>
                      <a:r>
                        <a:rPr lang="nl-NL" sz="1000" dirty="0">
                          <a:latin typeface="Bree Lt" panose="02000503000000020004" pitchFamily="2" charset="0"/>
                        </a:rPr>
                        <a:t>Duizendpoot</a:t>
                      </a:r>
                    </a:p>
                  </a:txBody>
                  <a:tcPr/>
                </a:tc>
                <a:tc>
                  <a:txBody>
                    <a:bodyPr/>
                    <a:lstStyle/>
                    <a:p>
                      <a:endParaRPr lang="nl-NL" sz="1000" dirty="0">
                        <a:latin typeface="Bree Lt" panose="02000503000000020004" pitchFamily="2" charset="0"/>
                      </a:endParaRPr>
                    </a:p>
                  </a:txBody>
                  <a:tcPr/>
                </a:tc>
                <a:tc>
                  <a:txBody>
                    <a:bodyPr/>
                    <a:lstStyle/>
                    <a:p>
                      <a:endParaRPr lang="nl-NL" sz="1000" dirty="0">
                        <a:latin typeface="Bree Lt" panose="02000503000000020004" pitchFamily="2" charset="0"/>
                      </a:endParaRPr>
                    </a:p>
                  </a:txBody>
                  <a:tcPr/>
                </a:tc>
                <a:extLst>
                  <a:ext uri="{0D108BD9-81ED-4DB2-BD59-A6C34878D82A}">
                    <a16:rowId xmlns:a16="http://schemas.microsoft.com/office/drawing/2014/main" val="2599631327"/>
                  </a:ext>
                </a:extLst>
              </a:tr>
            </a:tbl>
          </a:graphicData>
        </a:graphic>
      </p:graphicFrame>
      <p:pic>
        <p:nvPicPr>
          <p:cNvPr id="6" name="Picture 2">
            <a:extLst>
              <a:ext uri="{FF2B5EF4-FFF2-40B4-BE49-F238E27FC236}">
                <a16:creationId xmlns:a16="http://schemas.microsoft.com/office/drawing/2014/main" id="{5A436E46-EAF3-4ECB-9EEB-9B505BE786F6}"/>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854828" y="3718046"/>
            <a:ext cx="3107193" cy="135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xplosie 2 4">
            <a:extLst>
              <a:ext uri="{FF2B5EF4-FFF2-40B4-BE49-F238E27FC236}">
                <a16:creationId xmlns:a16="http://schemas.microsoft.com/office/drawing/2014/main" id="{78D79B77-9702-4892-A0C7-9009516BF072}"/>
              </a:ext>
            </a:extLst>
          </p:cNvPr>
          <p:cNvSpPr/>
          <p:nvPr/>
        </p:nvSpPr>
        <p:spPr>
          <a:xfrm rot="20991510">
            <a:off x="5897900" y="3192527"/>
            <a:ext cx="3357093" cy="1633488"/>
          </a:xfrm>
          <a:prstGeom prst="irregularSeal2">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latin typeface="Bree Lt" panose="02000503000000020004" pitchFamily="2" charset="0"/>
              </a:rPr>
              <a:t>SCHIMMELS EN BODEMDIERTJES RUIMEN ALLES OP IN DE NATUUR. </a:t>
            </a:r>
            <a:br>
              <a:rPr lang="nl-NL" sz="900" dirty="0">
                <a:solidFill>
                  <a:schemeClr val="tx1"/>
                </a:solidFill>
                <a:latin typeface="Bree Lt" panose="02000503000000020004" pitchFamily="2" charset="0"/>
              </a:rPr>
            </a:br>
            <a:r>
              <a:rPr lang="nl-NL" sz="900" dirty="0">
                <a:solidFill>
                  <a:schemeClr val="tx1"/>
                </a:solidFill>
                <a:latin typeface="Bree Lt" panose="02000503000000020004" pitchFamily="2" charset="0"/>
              </a:rPr>
              <a:t>ZE ZIJN DE </a:t>
            </a:r>
            <a:r>
              <a:rPr lang="nl-NL" sz="900" u="sng" dirty="0">
                <a:solidFill>
                  <a:schemeClr val="tx1"/>
                </a:solidFill>
                <a:latin typeface="Bree Lt" panose="02000503000000020004" pitchFamily="2" charset="0"/>
              </a:rPr>
              <a:t>ONMISBARE</a:t>
            </a:r>
            <a:r>
              <a:rPr lang="nl-NL" sz="900" dirty="0">
                <a:solidFill>
                  <a:schemeClr val="tx1"/>
                </a:solidFill>
                <a:latin typeface="Bree Lt" panose="02000503000000020004" pitchFamily="2" charset="0"/>
              </a:rPr>
              <a:t> VUILNISMANNEN IN HET BOS.</a:t>
            </a:r>
          </a:p>
        </p:txBody>
      </p:sp>
      <p:pic>
        <p:nvPicPr>
          <p:cNvPr id="10" name="Picture 3">
            <a:extLst>
              <a:ext uri="{FF2B5EF4-FFF2-40B4-BE49-F238E27FC236}">
                <a16:creationId xmlns:a16="http://schemas.microsoft.com/office/drawing/2014/main" id="{EBA2DAD2-5F58-46EE-ADD7-D0D6D332A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017" t="22501"/>
          <a:stretch>
            <a:fillRect/>
          </a:stretch>
        </p:blipFill>
        <p:spPr bwMode="auto">
          <a:xfrm>
            <a:off x="3871677" y="361579"/>
            <a:ext cx="5136060" cy="9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4">
            <a:extLst>
              <a:ext uri="{FF2B5EF4-FFF2-40B4-BE49-F238E27FC236}">
                <a16:creationId xmlns:a16="http://schemas.microsoft.com/office/drawing/2014/main" id="{D8833D7F-4FE9-4F12-997C-9F2FFEA84315}"/>
              </a:ext>
            </a:extLst>
          </p:cNvPr>
          <p:cNvSpPr>
            <a:spLocks noGrp="1"/>
          </p:cNvSpPr>
          <p:nvPr>
            <p:ph type="dt" sz="half" idx="10"/>
          </p:nvPr>
        </p:nvSpPr>
        <p:spPr/>
        <p:txBody>
          <a:bodyPr/>
          <a:lstStyle/>
          <a:p>
            <a:fld id="{F63A7562-5757-410B-9908-AD92AEF71E60}" type="datetime1">
              <a:rPr lang="nl-NL" smtClean="0"/>
              <a:t>15-10-2022</a:t>
            </a:fld>
            <a:endParaRPr lang="nl-NL"/>
          </a:p>
        </p:txBody>
      </p:sp>
      <p:sp>
        <p:nvSpPr>
          <p:cNvPr id="9" name="Tijdelijke aanduiding voor dianummer 8">
            <a:extLst>
              <a:ext uri="{FF2B5EF4-FFF2-40B4-BE49-F238E27FC236}">
                <a16:creationId xmlns:a16="http://schemas.microsoft.com/office/drawing/2014/main" id="{F9D09EA1-443B-4FCB-97ED-DBEAFE2910BB}"/>
              </a:ext>
            </a:extLst>
          </p:cNvPr>
          <p:cNvSpPr>
            <a:spLocks noGrp="1"/>
          </p:cNvSpPr>
          <p:nvPr>
            <p:ph type="sldNum" sz="quarter" idx="12"/>
          </p:nvPr>
        </p:nvSpPr>
        <p:spPr/>
        <p:txBody>
          <a:bodyPr/>
          <a:lstStyle/>
          <a:p>
            <a:fld id="{D535107F-FF34-C64A-B46A-27C307F2FD84}" type="slidenum">
              <a:rPr lang="nl-NL" smtClean="0"/>
              <a:t>11</a:t>
            </a:fld>
            <a:endParaRPr lang="nl-NL"/>
          </a:p>
        </p:txBody>
      </p:sp>
    </p:spTree>
    <p:extLst>
      <p:ext uri="{BB962C8B-B14F-4D97-AF65-F5344CB8AC3E}">
        <p14:creationId xmlns:p14="http://schemas.microsoft.com/office/powerpoint/2010/main" val="323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Voedselkringloop</a:t>
            </a:r>
          </a:p>
        </p:txBody>
      </p:sp>
      <p:sp>
        <p:nvSpPr>
          <p:cNvPr id="3" name="Tijdelijke aanduiding voor inhoud 2"/>
          <p:cNvSpPr>
            <a:spLocks noGrp="1"/>
          </p:cNvSpPr>
          <p:nvPr>
            <p:ph idx="1"/>
          </p:nvPr>
        </p:nvSpPr>
        <p:spPr>
          <a:xfrm>
            <a:off x="563569" y="1030303"/>
            <a:ext cx="5471472" cy="2534428"/>
          </a:xfrm>
        </p:spPr>
        <p:txBody>
          <a:bodyPr/>
          <a:lstStyle/>
          <a:p>
            <a:pPr marL="285750" indent="-285750">
              <a:buFont typeface="Wingdings" panose="05000000000000000000" pitchFamily="2" charset="2"/>
              <a:buChar char="Ø"/>
            </a:pPr>
            <a:r>
              <a:rPr lang="nl-NL" dirty="0">
                <a:solidFill>
                  <a:srgbClr val="00B0F0"/>
                </a:solidFill>
                <a:latin typeface="Bree Lt" panose="02000503000000020004" pitchFamily="2" charset="0"/>
              </a:rPr>
              <a:t>Video</a:t>
            </a:r>
            <a:r>
              <a:rPr lang="nl-NL" dirty="0">
                <a:latin typeface="Bree Lt" panose="02000503000000020004" pitchFamily="2" charset="0"/>
              </a:rPr>
              <a:t> (0m:23)</a:t>
            </a:r>
          </a:p>
          <a:p>
            <a:pPr marL="285750" indent="-285750">
              <a:buFont typeface="Wingdings" panose="05000000000000000000" pitchFamily="2" charset="2"/>
              <a:buChar char="Ø"/>
            </a:pPr>
            <a:r>
              <a:rPr lang="nl-NL" dirty="0">
                <a:latin typeface="Bree Lt" panose="02000503000000020004" pitchFamily="2" charset="0"/>
              </a:rPr>
              <a:t>In de bodem zitten ook bacteriën. Dat zijn piepkleine organismen die je met het blote oog niet kunt zien. Die bacteriën maken van de humus voedingsstoffen voor de planten. </a:t>
            </a:r>
          </a:p>
          <a:p>
            <a:pPr marL="285750" indent="-285750">
              <a:buFont typeface="Wingdings" panose="05000000000000000000" pitchFamily="2" charset="2"/>
              <a:buChar char="Ø"/>
            </a:pPr>
            <a:r>
              <a:rPr lang="nl-NL" dirty="0">
                <a:latin typeface="Bree Lt" panose="02000503000000020004" pitchFamily="2" charset="0"/>
              </a:rPr>
              <a:t>De plant neemt deze voedingstoffen op met zijn wortels. Hierdoor kan hij leven en groeien. </a:t>
            </a:r>
          </a:p>
          <a:p>
            <a:pPr marL="285750" indent="-285750">
              <a:buFont typeface="Wingdings" panose="05000000000000000000" pitchFamily="2" charset="2"/>
              <a:buChar char="Ø"/>
            </a:pPr>
            <a:r>
              <a:rPr lang="nl-NL" dirty="0">
                <a:latin typeface="Bree Lt" panose="02000503000000020004" pitchFamily="2" charset="0"/>
              </a:rPr>
              <a:t>Zo gaat het altijd door in de natuur. Dit noemen we een voedselkringloop.</a:t>
            </a:r>
          </a:p>
          <a:p>
            <a:pPr marL="285750" indent="-285750">
              <a:buFont typeface="Wingdings" panose="05000000000000000000" pitchFamily="2" charset="2"/>
              <a:buChar char="Ø"/>
            </a:pPr>
            <a:endParaRPr lang="nl-NL" dirty="0">
              <a:latin typeface="Bree Lt" panose="02000503000000020004" pitchFamily="2" charset="0"/>
            </a:endParaRPr>
          </a:p>
        </p:txBody>
      </p:sp>
      <p:pic>
        <p:nvPicPr>
          <p:cNvPr id="2" name="Picture 2">
            <a:extLst>
              <a:ext uri="{FF2B5EF4-FFF2-40B4-BE49-F238E27FC236}">
                <a16:creationId xmlns:a16="http://schemas.microsoft.com/office/drawing/2014/main" id="{B69B4DCD-F6E1-4740-8DE2-D92D6EA98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107" y="1227504"/>
            <a:ext cx="1600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a:extLst>
              <a:ext uri="{FF2B5EF4-FFF2-40B4-BE49-F238E27FC236}">
                <a16:creationId xmlns:a16="http://schemas.microsoft.com/office/drawing/2014/main" id="{45347B6F-6A04-4037-B8A8-9A62A37B6297}"/>
              </a:ext>
            </a:extLst>
          </p:cNvPr>
          <p:cNvSpPr/>
          <p:nvPr/>
        </p:nvSpPr>
        <p:spPr>
          <a:xfrm>
            <a:off x="778720" y="3579348"/>
            <a:ext cx="4605070" cy="85756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200" dirty="0"/>
              <a:t>Niets gaat er in de natuur verloren! </a:t>
            </a:r>
          </a:p>
        </p:txBody>
      </p:sp>
      <p:sp>
        <p:nvSpPr>
          <p:cNvPr id="5" name="Tijdelijke aanduiding voor datum 4">
            <a:extLst>
              <a:ext uri="{FF2B5EF4-FFF2-40B4-BE49-F238E27FC236}">
                <a16:creationId xmlns:a16="http://schemas.microsoft.com/office/drawing/2014/main" id="{3064093B-F546-496E-AE6F-8E50857791EC}"/>
              </a:ext>
            </a:extLst>
          </p:cNvPr>
          <p:cNvSpPr>
            <a:spLocks noGrp="1"/>
          </p:cNvSpPr>
          <p:nvPr>
            <p:ph type="dt" sz="half" idx="10"/>
          </p:nvPr>
        </p:nvSpPr>
        <p:spPr/>
        <p:txBody>
          <a:bodyPr/>
          <a:lstStyle/>
          <a:p>
            <a:fld id="{3D5D8017-4FC9-476F-939F-9AAF2DCC34C3}" type="datetime1">
              <a:rPr lang="nl-NL" smtClean="0"/>
              <a:t>15-10-2022</a:t>
            </a:fld>
            <a:endParaRPr lang="nl-NL"/>
          </a:p>
        </p:txBody>
      </p:sp>
      <p:sp>
        <p:nvSpPr>
          <p:cNvPr id="8" name="Tijdelijke aanduiding voor dianummer 7">
            <a:extLst>
              <a:ext uri="{FF2B5EF4-FFF2-40B4-BE49-F238E27FC236}">
                <a16:creationId xmlns:a16="http://schemas.microsoft.com/office/drawing/2014/main" id="{CCEA28FF-89BA-4BEA-A8FA-F53A89FA7E1E}"/>
              </a:ext>
            </a:extLst>
          </p:cNvPr>
          <p:cNvSpPr>
            <a:spLocks noGrp="1"/>
          </p:cNvSpPr>
          <p:nvPr>
            <p:ph type="sldNum" sz="quarter" idx="12"/>
          </p:nvPr>
        </p:nvSpPr>
        <p:spPr/>
        <p:txBody>
          <a:bodyPr/>
          <a:lstStyle/>
          <a:p>
            <a:fld id="{D535107F-FF34-C64A-B46A-27C307F2FD84}" type="slidenum">
              <a:rPr lang="nl-NL" smtClean="0"/>
              <a:t>12</a:t>
            </a:fld>
            <a:endParaRPr lang="nl-NL"/>
          </a:p>
        </p:txBody>
      </p:sp>
    </p:spTree>
    <p:extLst>
      <p:ext uri="{BB962C8B-B14F-4D97-AF65-F5344CB8AC3E}">
        <p14:creationId xmlns:p14="http://schemas.microsoft.com/office/powerpoint/2010/main" val="27294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Voedselkringloop - opdracht</a:t>
            </a:r>
          </a:p>
        </p:txBody>
      </p:sp>
      <p:sp>
        <p:nvSpPr>
          <p:cNvPr id="3" name="Tijdelijke aanduiding voor inhoud 2"/>
          <p:cNvSpPr>
            <a:spLocks noGrp="1"/>
          </p:cNvSpPr>
          <p:nvPr>
            <p:ph idx="1"/>
          </p:nvPr>
        </p:nvSpPr>
        <p:spPr>
          <a:xfrm>
            <a:off x="564356" y="1030303"/>
            <a:ext cx="8015287" cy="3458356"/>
          </a:xfrm>
        </p:spPr>
        <p:txBody>
          <a:bodyPr/>
          <a:lstStyle/>
          <a:p>
            <a:pPr marL="342900" indent="-285750">
              <a:buFont typeface="Wingdings" panose="05000000000000000000" pitchFamily="2" charset="2"/>
              <a:buChar char="Ø"/>
            </a:pPr>
            <a:r>
              <a:rPr lang="nl-NL" sz="1800" dirty="0">
                <a:solidFill>
                  <a:schemeClr val="tx1"/>
                </a:solidFill>
                <a:latin typeface="Bree Lt" panose="02000503000000020004" pitchFamily="2" charset="0"/>
              </a:rPr>
              <a:t>Maak zelf een kringloop van voedsel!</a:t>
            </a:r>
          </a:p>
          <a:p>
            <a:pPr marL="342900" indent="-285750">
              <a:buFont typeface="Wingdings" panose="05000000000000000000" pitchFamily="2" charset="2"/>
              <a:buChar char="Ø"/>
            </a:pPr>
            <a:r>
              <a:rPr lang="nl-NL" sz="1800" dirty="0">
                <a:solidFill>
                  <a:schemeClr val="tx1"/>
                </a:solidFill>
                <a:latin typeface="Bree Lt" panose="02000503000000020004" pitchFamily="2" charset="0"/>
              </a:rPr>
              <a:t>Kies uit de volgende woorden:</a:t>
            </a:r>
            <a:endParaRPr lang="nl-NL" sz="1800" dirty="0">
              <a:latin typeface="Bree Lt" panose="02000503000000020004" pitchFamily="2" charset="0"/>
            </a:endParaRPr>
          </a:p>
        </p:txBody>
      </p:sp>
      <p:sp>
        <p:nvSpPr>
          <p:cNvPr id="2" name="Tekstvak 1">
            <a:extLst>
              <a:ext uri="{FF2B5EF4-FFF2-40B4-BE49-F238E27FC236}">
                <a16:creationId xmlns:a16="http://schemas.microsoft.com/office/drawing/2014/main" id="{8E727019-D84C-4DE4-807C-AC6D4388F411}"/>
              </a:ext>
            </a:extLst>
          </p:cNvPr>
          <p:cNvSpPr txBox="1"/>
          <p:nvPr/>
        </p:nvSpPr>
        <p:spPr>
          <a:xfrm>
            <a:off x="788734" y="1679378"/>
            <a:ext cx="3078956" cy="1477328"/>
          </a:xfrm>
          <a:prstGeom prst="rect">
            <a:avLst/>
          </a:prstGeom>
          <a:noFill/>
        </p:spPr>
        <p:txBody>
          <a:bodyPr wrap="square" rtlCol="0">
            <a:spAutoFit/>
          </a:bodyPr>
          <a:lstStyle/>
          <a:p>
            <a:pPr marL="57150"/>
            <a:r>
              <a:rPr lang="nl-NL" i="1" dirty="0">
                <a:latin typeface="Bree Lt" panose="02000503000000020004" pitchFamily="2" charset="0"/>
              </a:rPr>
              <a:t>Eik – worm –bacterie – berk – humus – paddenstoel – afgevallen berkenblad – voedingsstoffen – dood eikentakje</a:t>
            </a:r>
          </a:p>
        </p:txBody>
      </p:sp>
      <p:pic>
        <p:nvPicPr>
          <p:cNvPr id="7" name="Picture 4">
            <a:extLst>
              <a:ext uri="{FF2B5EF4-FFF2-40B4-BE49-F238E27FC236}">
                <a16:creationId xmlns:a16="http://schemas.microsoft.com/office/drawing/2014/main" id="{7E92421F-4B9D-4603-848C-4E15EF890E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8" y="3452727"/>
            <a:ext cx="3191584" cy="130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C9FA75E6-201D-4470-BE71-77950FDB4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0748">
            <a:off x="5965814" y="800930"/>
            <a:ext cx="2277912" cy="45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 10">
            <a:extLst>
              <a:ext uri="{FF2B5EF4-FFF2-40B4-BE49-F238E27FC236}">
                <a16:creationId xmlns:a16="http://schemas.microsoft.com/office/drawing/2014/main" id="{124B7FBA-76FF-43E5-BAB7-AEE154B79DDA}"/>
              </a:ext>
            </a:extLst>
          </p:cNvPr>
          <p:cNvGraphicFramePr/>
          <p:nvPr>
            <p:extLst>
              <p:ext uri="{D42A27DB-BD31-4B8C-83A1-F6EECF244321}">
                <p14:modId xmlns:p14="http://schemas.microsoft.com/office/powerpoint/2010/main" val="105862528"/>
              </p:ext>
            </p:extLst>
          </p:nvPr>
        </p:nvGraphicFramePr>
        <p:xfrm>
          <a:off x="3947989" y="1469893"/>
          <a:ext cx="4824536" cy="3415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jdelijke aanduiding voor datum 4">
            <a:extLst>
              <a:ext uri="{FF2B5EF4-FFF2-40B4-BE49-F238E27FC236}">
                <a16:creationId xmlns:a16="http://schemas.microsoft.com/office/drawing/2014/main" id="{D553414D-A81B-4542-B9E9-61E4CE810C1C}"/>
              </a:ext>
            </a:extLst>
          </p:cNvPr>
          <p:cNvSpPr>
            <a:spLocks noGrp="1"/>
          </p:cNvSpPr>
          <p:nvPr>
            <p:ph type="dt" sz="half" idx="10"/>
          </p:nvPr>
        </p:nvSpPr>
        <p:spPr/>
        <p:txBody>
          <a:bodyPr/>
          <a:lstStyle/>
          <a:p>
            <a:fld id="{0F8CDD70-BEE6-4E24-AEA4-B6C84692045D}" type="datetime1">
              <a:rPr lang="nl-NL" smtClean="0"/>
              <a:t>15-10-2022</a:t>
            </a:fld>
            <a:endParaRPr lang="nl-NL"/>
          </a:p>
        </p:txBody>
      </p:sp>
      <p:sp>
        <p:nvSpPr>
          <p:cNvPr id="8" name="Tijdelijke aanduiding voor dianummer 7">
            <a:extLst>
              <a:ext uri="{FF2B5EF4-FFF2-40B4-BE49-F238E27FC236}">
                <a16:creationId xmlns:a16="http://schemas.microsoft.com/office/drawing/2014/main" id="{587F860A-3149-4D0F-9749-F1D0F2B4AB69}"/>
              </a:ext>
            </a:extLst>
          </p:cNvPr>
          <p:cNvSpPr>
            <a:spLocks noGrp="1"/>
          </p:cNvSpPr>
          <p:nvPr>
            <p:ph type="sldNum" sz="quarter" idx="12"/>
          </p:nvPr>
        </p:nvSpPr>
        <p:spPr/>
        <p:txBody>
          <a:bodyPr/>
          <a:lstStyle/>
          <a:p>
            <a:fld id="{D535107F-FF34-C64A-B46A-27C307F2FD84}" type="slidenum">
              <a:rPr lang="nl-NL" smtClean="0"/>
              <a:t>13</a:t>
            </a:fld>
            <a:endParaRPr lang="nl-NL"/>
          </a:p>
        </p:txBody>
      </p:sp>
    </p:spTree>
    <p:extLst>
      <p:ext uri="{BB962C8B-B14F-4D97-AF65-F5344CB8AC3E}">
        <p14:creationId xmlns:p14="http://schemas.microsoft.com/office/powerpoint/2010/main" val="38952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Naar buiten!</a:t>
            </a:r>
          </a:p>
        </p:txBody>
      </p:sp>
      <p:graphicFrame>
        <p:nvGraphicFramePr>
          <p:cNvPr id="2" name="Tijdelijke aanduiding voor inhoud 2">
            <a:extLst>
              <a:ext uri="{FF2B5EF4-FFF2-40B4-BE49-F238E27FC236}">
                <a16:creationId xmlns:a16="http://schemas.microsoft.com/office/drawing/2014/main" id="{05CB4E97-B748-4031-9604-9B5F923DDFFD}"/>
              </a:ext>
            </a:extLst>
          </p:cNvPr>
          <p:cNvGraphicFramePr>
            <a:graphicFrameLocks noGrp="1"/>
          </p:cNvGraphicFramePr>
          <p:nvPr>
            <p:ph idx="1"/>
            <p:extLst>
              <p:ext uri="{D42A27DB-BD31-4B8C-83A1-F6EECF244321}">
                <p14:modId xmlns:p14="http://schemas.microsoft.com/office/powerpoint/2010/main" val="3275136892"/>
              </p:ext>
            </p:extLst>
          </p:nvPr>
        </p:nvGraphicFramePr>
        <p:xfrm>
          <a:off x="563563" y="1030288"/>
          <a:ext cx="8015287" cy="3459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a:extLst>
              <a:ext uri="{FF2B5EF4-FFF2-40B4-BE49-F238E27FC236}">
                <a16:creationId xmlns:a16="http://schemas.microsoft.com/office/drawing/2014/main" id="{48CFA607-A310-43D8-AFD0-0FBE4915F0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546" y="381140"/>
            <a:ext cx="12382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datum 2">
            <a:extLst>
              <a:ext uri="{FF2B5EF4-FFF2-40B4-BE49-F238E27FC236}">
                <a16:creationId xmlns:a16="http://schemas.microsoft.com/office/drawing/2014/main" id="{85617D44-2E6D-4BEC-BE9E-C10D0D2D07EF}"/>
              </a:ext>
            </a:extLst>
          </p:cNvPr>
          <p:cNvSpPr>
            <a:spLocks noGrp="1"/>
          </p:cNvSpPr>
          <p:nvPr>
            <p:ph type="dt" sz="half" idx="10"/>
          </p:nvPr>
        </p:nvSpPr>
        <p:spPr/>
        <p:txBody>
          <a:bodyPr/>
          <a:lstStyle/>
          <a:p>
            <a:fld id="{0A7B1440-1466-49CD-B48F-F5DB1EB87E53}" type="datetime1">
              <a:rPr lang="nl-NL" smtClean="0"/>
              <a:t>15-10-2022</a:t>
            </a:fld>
            <a:endParaRPr lang="nl-NL"/>
          </a:p>
        </p:txBody>
      </p:sp>
      <p:sp>
        <p:nvSpPr>
          <p:cNvPr id="6" name="Tijdelijke aanduiding voor dianummer 5">
            <a:extLst>
              <a:ext uri="{FF2B5EF4-FFF2-40B4-BE49-F238E27FC236}">
                <a16:creationId xmlns:a16="http://schemas.microsoft.com/office/drawing/2014/main" id="{E949E464-89BF-42A5-A19B-979557793625}"/>
              </a:ext>
            </a:extLst>
          </p:cNvPr>
          <p:cNvSpPr>
            <a:spLocks noGrp="1"/>
          </p:cNvSpPr>
          <p:nvPr>
            <p:ph type="sldNum" sz="quarter" idx="12"/>
          </p:nvPr>
        </p:nvSpPr>
        <p:spPr/>
        <p:txBody>
          <a:bodyPr/>
          <a:lstStyle/>
          <a:p>
            <a:fld id="{D535107F-FF34-C64A-B46A-27C307F2FD84}" type="slidenum">
              <a:rPr lang="nl-NL" smtClean="0"/>
              <a:t>14</a:t>
            </a:fld>
            <a:endParaRPr lang="nl-NL"/>
          </a:p>
        </p:txBody>
      </p:sp>
    </p:spTree>
    <p:extLst>
      <p:ext uri="{BB962C8B-B14F-4D97-AF65-F5344CB8AC3E}">
        <p14:creationId xmlns:p14="http://schemas.microsoft.com/office/powerpoint/2010/main" val="2261302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Copyright</a:t>
            </a:r>
          </a:p>
        </p:txBody>
      </p:sp>
      <p:sp>
        <p:nvSpPr>
          <p:cNvPr id="3" name="Tijdelijke aanduiding voor inhoud 2"/>
          <p:cNvSpPr>
            <a:spLocks noGrp="1"/>
          </p:cNvSpPr>
          <p:nvPr>
            <p:ph idx="1"/>
          </p:nvPr>
        </p:nvSpPr>
        <p:spPr/>
        <p:txBody>
          <a:bodyPr/>
          <a:lstStyle/>
          <a:p>
            <a:pPr marL="0" indent="0">
              <a:buNone/>
            </a:pPr>
            <a:r>
              <a:rPr lang="nl-NL" sz="1800" dirty="0">
                <a:latin typeface="Bree Lt" panose="02000503000000020004" pitchFamily="2" charset="0"/>
              </a:rPr>
              <a:t>Alle plaatjes, foto’s en teksten in deze presentatie zijn eigendom van IVN Heeze-Leende. Deze mogen NIET worden verveelvoudigd, gekopieerd, gepubliceerd, opgeslagen, aangepast of gebruikt in welke vorm dan ook, online of offline, zonder voorafgaande schriftelijke toestemming van de auteurs (IVN Heeze-Leende Scholenwerk).</a:t>
            </a:r>
          </a:p>
          <a:p>
            <a:pPr marL="2330450" indent="-2330450">
              <a:buNone/>
            </a:pPr>
            <a:r>
              <a:rPr lang="nl-NL" sz="1800" dirty="0">
                <a:latin typeface="Bree Lt" panose="02000503000000020004" pitchFamily="2" charset="0"/>
              </a:rPr>
              <a:t>Contact coördinator: 	</a:t>
            </a:r>
            <a:r>
              <a:rPr lang="nl-NL" sz="1800" dirty="0">
                <a:latin typeface="Bree Lt" panose="02000503000000020004" pitchFamily="2" charset="0"/>
                <a:hlinkClick r:id="rId3"/>
              </a:rPr>
              <a:t>scholenwerk@ivnheezeleende.nl</a:t>
            </a:r>
            <a:endParaRPr lang="nl-NL" sz="1800" dirty="0">
              <a:latin typeface="Bree Lt" panose="02000503000000020004" pitchFamily="2" charset="0"/>
            </a:endParaRPr>
          </a:p>
          <a:p>
            <a:pPr marL="1079500" indent="-1079500">
              <a:buNone/>
            </a:pPr>
            <a:r>
              <a:rPr lang="nl-NL" sz="1800" dirty="0">
                <a:latin typeface="Bree Lt" panose="02000503000000020004" pitchFamily="2" charset="0"/>
              </a:rPr>
              <a:t>Secretariaat IVN Heeze-Leende</a:t>
            </a:r>
          </a:p>
          <a:p>
            <a:pPr marL="2330450" indent="-2330450">
              <a:buNone/>
            </a:pPr>
            <a:r>
              <a:rPr lang="nl-NL" sz="1800" dirty="0">
                <a:latin typeface="Bree Lt" panose="02000503000000020004" pitchFamily="2" charset="0"/>
              </a:rPr>
              <a:t>	</a:t>
            </a:r>
            <a:r>
              <a:rPr lang="nl-NL" sz="1800" dirty="0">
                <a:latin typeface="Bree Lt" panose="02000503000000020004" pitchFamily="2" charset="0"/>
                <a:hlinkClick r:id="rId4"/>
              </a:rPr>
              <a:t>Secretariaat@ivnheezeleende.nl</a:t>
            </a:r>
            <a:endParaRPr lang="nl-NL" sz="1800" dirty="0">
              <a:latin typeface="Bree Lt" panose="02000503000000020004" pitchFamily="2" charset="0"/>
            </a:endParaRPr>
          </a:p>
          <a:p>
            <a:pPr marL="2330450" indent="-2330450">
              <a:buNone/>
            </a:pPr>
            <a:r>
              <a:rPr lang="nl-NL" sz="1800" dirty="0">
                <a:latin typeface="Bree Lt" panose="02000503000000020004" pitchFamily="2" charset="0"/>
              </a:rPr>
              <a:t>	tel: 040 - 2264714</a:t>
            </a:r>
          </a:p>
          <a:p>
            <a:pPr marL="1079500" indent="-1079500">
              <a:buNone/>
            </a:pPr>
            <a:endParaRPr lang="nl-NL" sz="1800" dirty="0">
              <a:latin typeface="Bree Lt" panose="02000503000000020004" pitchFamily="2" charset="0"/>
            </a:endParaRPr>
          </a:p>
        </p:txBody>
      </p:sp>
      <p:pic>
        <p:nvPicPr>
          <p:cNvPr id="5" name="Afbeelding 4" descr="Afbeelding met tekst&#10;&#10;Automatisch gegenereerde beschrijving">
            <a:extLst>
              <a:ext uri="{FF2B5EF4-FFF2-40B4-BE49-F238E27FC236}">
                <a16:creationId xmlns:a16="http://schemas.microsoft.com/office/drawing/2014/main" id="{1900507E-3274-4E53-A01E-C1BDFC70A9AE}"/>
              </a:ext>
            </a:extLst>
          </p:cNvPr>
          <p:cNvPicPr>
            <a:picLocks noChangeAspect="1"/>
          </p:cNvPicPr>
          <p:nvPr/>
        </p:nvPicPr>
        <p:blipFill>
          <a:blip r:embed="rId5"/>
          <a:stretch>
            <a:fillRect/>
          </a:stretch>
        </p:blipFill>
        <p:spPr>
          <a:xfrm>
            <a:off x="2913372" y="3980760"/>
            <a:ext cx="2489200" cy="1105019"/>
          </a:xfrm>
          <a:prstGeom prst="rect">
            <a:avLst/>
          </a:prstGeom>
        </p:spPr>
      </p:pic>
      <p:sp>
        <p:nvSpPr>
          <p:cNvPr id="2" name="Tijdelijke aanduiding voor datum 1">
            <a:extLst>
              <a:ext uri="{FF2B5EF4-FFF2-40B4-BE49-F238E27FC236}">
                <a16:creationId xmlns:a16="http://schemas.microsoft.com/office/drawing/2014/main" id="{FB6A5604-C09E-44EA-84D9-F893D39A2992}"/>
              </a:ext>
            </a:extLst>
          </p:cNvPr>
          <p:cNvSpPr>
            <a:spLocks noGrp="1"/>
          </p:cNvSpPr>
          <p:nvPr>
            <p:ph type="dt" sz="half" idx="10"/>
          </p:nvPr>
        </p:nvSpPr>
        <p:spPr/>
        <p:txBody>
          <a:bodyPr/>
          <a:lstStyle/>
          <a:p>
            <a:fld id="{90FF36FA-29BB-4857-BFF6-52271B039280}" type="datetime1">
              <a:rPr lang="nl-NL" smtClean="0"/>
              <a:t>15-10-2022</a:t>
            </a:fld>
            <a:endParaRPr lang="nl-NL"/>
          </a:p>
        </p:txBody>
      </p:sp>
      <p:sp>
        <p:nvSpPr>
          <p:cNvPr id="7" name="Tijdelijke aanduiding voor dianummer 6">
            <a:extLst>
              <a:ext uri="{FF2B5EF4-FFF2-40B4-BE49-F238E27FC236}">
                <a16:creationId xmlns:a16="http://schemas.microsoft.com/office/drawing/2014/main" id="{ABAEC2CC-E4CC-4CA9-9281-74C2C3CBBFD6}"/>
              </a:ext>
            </a:extLst>
          </p:cNvPr>
          <p:cNvSpPr>
            <a:spLocks noGrp="1"/>
          </p:cNvSpPr>
          <p:nvPr>
            <p:ph type="sldNum" sz="quarter" idx="12"/>
          </p:nvPr>
        </p:nvSpPr>
        <p:spPr/>
        <p:txBody>
          <a:bodyPr/>
          <a:lstStyle/>
          <a:p>
            <a:fld id="{D535107F-FF34-C64A-B46A-27C307F2FD84}" type="slidenum">
              <a:rPr lang="nl-NL" smtClean="0"/>
              <a:t>15</a:t>
            </a:fld>
            <a:endParaRPr lang="nl-NL"/>
          </a:p>
        </p:txBody>
      </p:sp>
    </p:spTree>
    <p:extLst>
      <p:ext uri="{BB962C8B-B14F-4D97-AF65-F5344CB8AC3E}">
        <p14:creationId xmlns:p14="http://schemas.microsoft.com/office/powerpoint/2010/main" val="2513231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5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endParaRPr lang="nl-NL"/>
          </a:p>
        </p:txBody>
      </p:sp>
      <p:sp>
        <p:nvSpPr>
          <p:cNvPr id="7" name="Ondertitel 6"/>
          <p:cNvSpPr>
            <a:spLocks noGrp="1"/>
          </p:cNvSpPr>
          <p:nvPr>
            <p:ph type="subTitle" idx="1"/>
          </p:nvPr>
        </p:nvSpPr>
        <p:spPr/>
        <p:txBody>
          <a:bodyPr/>
          <a:lstStyle/>
          <a:p>
            <a:endParaRPr lang="nl-NL"/>
          </a:p>
        </p:txBody>
      </p:sp>
      <p:sp>
        <p:nvSpPr>
          <p:cNvPr id="2" name="Tijdelijke aanduiding voor datum 1">
            <a:extLst>
              <a:ext uri="{FF2B5EF4-FFF2-40B4-BE49-F238E27FC236}">
                <a16:creationId xmlns:a16="http://schemas.microsoft.com/office/drawing/2014/main" id="{316D8647-A898-4B58-AD07-B454CCBE6837}"/>
              </a:ext>
            </a:extLst>
          </p:cNvPr>
          <p:cNvSpPr>
            <a:spLocks noGrp="1"/>
          </p:cNvSpPr>
          <p:nvPr>
            <p:ph type="dt" sz="half" idx="10"/>
          </p:nvPr>
        </p:nvSpPr>
        <p:spPr/>
        <p:txBody>
          <a:bodyPr/>
          <a:lstStyle/>
          <a:p>
            <a:fld id="{3C58BBE9-BF62-44B9-B849-68630112647F}" type="datetime1">
              <a:rPr lang="nl-NL" smtClean="0"/>
              <a:t>15-10-2022</a:t>
            </a:fld>
            <a:endParaRPr lang="nl-NL"/>
          </a:p>
        </p:txBody>
      </p:sp>
      <p:sp>
        <p:nvSpPr>
          <p:cNvPr id="3" name="Tijdelijke aanduiding voor dianummer 2">
            <a:extLst>
              <a:ext uri="{FF2B5EF4-FFF2-40B4-BE49-F238E27FC236}">
                <a16:creationId xmlns:a16="http://schemas.microsoft.com/office/drawing/2014/main" id="{9DC7DA6C-4CFD-44A7-ABEA-B25A379A99B3}"/>
              </a:ext>
            </a:extLst>
          </p:cNvPr>
          <p:cNvSpPr>
            <a:spLocks noGrp="1"/>
          </p:cNvSpPr>
          <p:nvPr>
            <p:ph type="sldNum" sz="quarter" idx="12"/>
          </p:nvPr>
        </p:nvSpPr>
        <p:spPr/>
        <p:txBody>
          <a:bodyPr/>
          <a:lstStyle/>
          <a:p>
            <a:fld id="{D535107F-FF34-C64A-B46A-27C307F2FD84}" type="slidenum">
              <a:rPr lang="nl-NL" smtClean="0"/>
              <a:pPr/>
              <a:t>17</a:t>
            </a:fld>
            <a:endParaRPr lang="nl-NL"/>
          </a:p>
        </p:txBody>
      </p:sp>
    </p:spTree>
    <p:extLst>
      <p:ext uri="{BB962C8B-B14F-4D97-AF65-F5344CB8AC3E}">
        <p14:creationId xmlns:p14="http://schemas.microsoft.com/office/powerpoint/2010/main" val="101755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endParaRPr lang="nl-NL"/>
          </a:p>
        </p:txBody>
      </p:sp>
      <p:sp>
        <p:nvSpPr>
          <p:cNvPr id="9" name="Ondertitel 8"/>
          <p:cNvSpPr>
            <a:spLocks noGrp="1"/>
          </p:cNvSpPr>
          <p:nvPr>
            <p:ph type="subTitle" idx="1"/>
          </p:nvPr>
        </p:nvSpPr>
        <p:spPr/>
        <p:txBody>
          <a:bodyPr/>
          <a:lstStyle/>
          <a:p>
            <a:endParaRPr lang="nl-NL"/>
          </a:p>
        </p:txBody>
      </p:sp>
      <p:sp>
        <p:nvSpPr>
          <p:cNvPr id="2" name="Tijdelijke aanduiding voor datum 1">
            <a:extLst>
              <a:ext uri="{FF2B5EF4-FFF2-40B4-BE49-F238E27FC236}">
                <a16:creationId xmlns:a16="http://schemas.microsoft.com/office/drawing/2014/main" id="{4FE4670F-AFF7-43DC-A931-0974F264EC11}"/>
              </a:ext>
            </a:extLst>
          </p:cNvPr>
          <p:cNvSpPr>
            <a:spLocks noGrp="1"/>
          </p:cNvSpPr>
          <p:nvPr>
            <p:ph type="dt" sz="half" idx="10"/>
          </p:nvPr>
        </p:nvSpPr>
        <p:spPr/>
        <p:txBody>
          <a:bodyPr/>
          <a:lstStyle/>
          <a:p>
            <a:fld id="{71F96829-73F2-408B-B53C-C461A902ECD3}" type="datetime1">
              <a:rPr lang="nl-NL" smtClean="0"/>
              <a:t>15-10-2022</a:t>
            </a:fld>
            <a:endParaRPr lang="nl-NL"/>
          </a:p>
        </p:txBody>
      </p:sp>
      <p:sp>
        <p:nvSpPr>
          <p:cNvPr id="4" name="Tijdelijke aanduiding voor dianummer 3">
            <a:extLst>
              <a:ext uri="{FF2B5EF4-FFF2-40B4-BE49-F238E27FC236}">
                <a16:creationId xmlns:a16="http://schemas.microsoft.com/office/drawing/2014/main" id="{6137CBCE-0FFE-4821-A6C3-90323FCEC706}"/>
              </a:ext>
            </a:extLst>
          </p:cNvPr>
          <p:cNvSpPr>
            <a:spLocks noGrp="1"/>
          </p:cNvSpPr>
          <p:nvPr>
            <p:ph type="sldNum" sz="quarter" idx="12"/>
          </p:nvPr>
        </p:nvSpPr>
        <p:spPr/>
        <p:txBody>
          <a:bodyPr/>
          <a:lstStyle/>
          <a:p>
            <a:fld id="{D535107F-FF34-C64A-B46A-27C307F2FD84}" type="slidenum">
              <a:rPr lang="nl-NL" smtClean="0"/>
              <a:pPr/>
              <a:t>18</a:t>
            </a:fld>
            <a:endParaRPr lang="nl-NL"/>
          </a:p>
        </p:txBody>
      </p:sp>
    </p:spTree>
    <p:extLst>
      <p:ext uri="{BB962C8B-B14F-4D97-AF65-F5344CB8AC3E}">
        <p14:creationId xmlns:p14="http://schemas.microsoft.com/office/powerpoint/2010/main" val="137231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endParaRPr lang="nl-NL"/>
          </a:p>
        </p:txBody>
      </p:sp>
      <p:sp>
        <p:nvSpPr>
          <p:cNvPr id="11" name="Ondertitel 10"/>
          <p:cNvSpPr>
            <a:spLocks noGrp="1"/>
          </p:cNvSpPr>
          <p:nvPr>
            <p:ph type="subTitle" idx="1"/>
          </p:nvPr>
        </p:nvSpPr>
        <p:spPr/>
        <p:txBody>
          <a:bodyPr/>
          <a:lstStyle/>
          <a:p>
            <a:endParaRPr lang="nl-NL"/>
          </a:p>
        </p:txBody>
      </p:sp>
      <p:sp>
        <p:nvSpPr>
          <p:cNvPr id="2" name="Tijdelijke aanduiding voor datum 1">
            <a:extLst>
              <a:ext uri="{FF2B5EF4-FFF2-40B4-BE49-F238E27FC236}">
                <a16:creationId xmlns:a16="http://schemas.microsoft.com/office/drawing/2014/main" id="{D3DD0A32-5C8E-4E55-A6DE-0741A832EE7C}"/>
              </a:ext>
            </a:extLst>
          </p:cNvPr>
          <p:cNvSpPr>
            <a:spLocks noGrp="1"/>
          </p:cNvSpPr>
          <p:nvPr>
            <p:ph type="dt" sz="half" idx="10"/>
          </p:nvPr>
        </p:nvSpPr>
        <p:spPr/>
        <p:txBody>
          <a:bodyPr/>
          <a:lstStyle/>
          <a:p>
            <a:fld id="{7CC18316-533A-4985-BA92-1EB5197E47B0}" type="datetime1">
              <a:rPr lang="nl-NL" smtClean="0"/>
              <a:t>15-10-2022</a:t>
            </a:fld>
            <a:endParaRPr lang="nl-NL"/>
          </a:p>
        </p:txBody>
      </p:sp>
      <p:sp>
        <p:nvSpPr>
          <p:cNvPr id="4" name="Tijdelijke aanduiding voor dianummer 3">
            <a:extLst>
              <a:ext uri="{FF2B5EF4-FFF2-40B4-BE49-F238E27FC236}">
                <a16:creationId xmlns:a16="http://schemas.microsoft.com/office/drawing/2014/main" id="{F5D8EB86-CE28-4AE1-B0C5-0D2E4541EF26}"/>
              </a:ext>
            </a:extLst>
          </p:cNvPr>
          <p:cNvSpPr>
            <a:spLocks noGrp="1"/>
          </p:cNvSpPr>
          <p:nvPr>
            <p:ph type="sldNum" sz="quarter" idx="12"/>
          </p:nvPr>
        </p:nvSpPr>
        <p:spPr/>
        <p:txBody>
          <a:bodyPr/>
          <a:lstStyle/>
          <a:p>
            <a:fld id="{D535107F-FF34-C64A-B46A-27C307F2FD84}" type="slidenum">
              <a:rPr lang="nl-NL" smtClean="0"/>
              <a:pPr/>
              <a:t>19</a:t>
            </a:fld>
            <a:endParaRPr lang="nl-NL"/>
          </a:p>
        </p:txBody>
      </p:sp>
    </p:spTree>
    <p:extLst>
      <p:ext uri="{BB962C8B-B14F-4D97-AF65-F5344CB8AC3E}">
        <p14:creationId xmlns:p14="http://schemas.microsoft.com/office/powerpoint/2010/main" val="192657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Project BOS &amp; BODEM</a:t>
            </a:r>
          </a:p>
        </p:txBody>
      </p:sp>
      <p:sp>
        <p:nvSpPr>
          <p:cNvPr id="3" name="Tijdelijke aanduiding voor inhoud 2"/>
          <p:cNvSpPr>
            <a:spLocks noGrp="1"/>
          </p:cNvSpPr>
          <p:nvPr>
            <p:ph idx="1"/>
          </p:nvPr>
        </p:nvSpPr>
        <p:spPr/>
        <p:txBody>
          <a:bodyPr/>
          <a:lstStyle/>
          <a:p>
            <a:r>
              <a:rPr lang="nl-NL" dirty="0">
                <a:latin typeface="Bree Lt" panose="02000503000000020004" pitchFamily="2" charset="0"/>
              </a:rPr>
              <a:t>Groep 6/7</a:t>
            </a:r>
          </a:p>
        </p:txBody>
      </p:sp>
      <p:pic>
        <p:nvPicPr>
          <p:cNvPr id="2" name="Picture 2" descr="voorblad2">
            <a:extLst>
              <a:ext uri="{FF2B5EF4-FFF2-40B4-BE49-F238E27FC236}">
                <a16:creationId xmlns:a16="http://schemas.microsoft.com/office/drawing/2014/main" id="{3F88540E-9625-4386-9849-0C6F05C2FD15}"/>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5408927" y="0"/>
            <a:ext cx="3735073" cy="519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4">
            <a:extLst>
              <a:ext uri="{FF2B5EF4-FFF2-40B4-BE49-F238E27FC236}">
                <a16:creationId xmlns:a16="http://schemas.microsoft.com/office/drawing/2014/main" id="{02CBCE9B-6C0B-433A-A745-75DF284C90E3}"/>
              </a:ext>
            </a:extLst>
          </p:cNvPr>
          <p:cNvSpPr>
            <a:spLocks noGrp="1"/>
          </p:cNvSpPr>
          <p:nvPr>
            <p:ph type="dt" sz="half" idx="10"/>
          </p:nvPr>
        </p:nvSpPr>
        <p:spPr/>
        <p:txBody>
          <a:bodyPr/>
          <a:lstStyle/>
          <a:p>
            <a:fld id="{A5723E4F-F885-489F-BD40-1E91669660F9}" type="datetime1">
              <a:rPr lang="nl-NL" smtClean="0"/>
              <a:t>15-10-2022</a:t>
            </a:fld>
            <a:endParaRPr lang="nl-NL"/>
          </a:p>
        </p:txBody>
      </p:sp>
      <p:sp>
        <p:nvSpPr>
          <p:cNvPr id="8" name="Tijdelijke aanduiding voor dianummer 7">
            <a:extLst>
              <a:ext uri="{FF2B5EF4-FFF2-40B4-BE49-F238E27FC236}">
                <a16:creationId xmlns:a16="http://schemas.microsoft.com/office/drawing/2014/main" id="{02845B6A-9C97-4FCE-AC6F-79D25B3E7171}"/>
              </a:ext>
            </a:extLst>
          </p:cNvPr>
          <p:cNvSpPr>
            <a:spLocks noGrp="1"/>
          </p:cNvSpPr>
          <p:nvPr>
            <p:ph type="sldNum" sz="quarter" idx="12"/>
          </p:nvPr>
        </p:nvSpPr>
        <p:spPr/>
        <p:txBody>
          <a:bodyPr/>
          <a:lstStyle/>
          <a:p>
            <a:fld id="{D535107F-FF34-C64A-B46A-27C307F2FD84}" type="slidenum">
              <a:rPr lang="nl-NL" smtClean="0"/>
              <a:t>2</a:t>
            </a:fld>
            <a:endParaRPr lang="nl-NL"/>
          </a:p>
        </p:txBody>
      </p:sp>
    </p:spTree>
    <p:extLst>
      <p:ext uri="{BB962C8B-B14F-4D97-AF65-F5344CB8AC3E}">
        <p14:creationId xmlns:p14="http://schemas.microsoft.com/office/powerpoint/2010/main" val="96127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endParaRPr lang="nl-NL"/>
          </a:p>
        </p:txBody>
      </p:sp>
      <p:sp>
        <p:nvSpPr>
          <p:cNvPr id="9" name="Ondertitel 8"/>
          <p:cNvSpPr>
            <a:spLocks noGrp="1"/>
          </p:cNvSpPr>
          <p:nvPr>
            <p:ph type="subTitle" idx="1"/>
          </p:nvPr>
        </p:nvSpPr>
        <p:spPr/>
        <p:txBody>
          <a:bodyPr/>
          <a:lstStyle/>
          <a:p>
            <a:endParaRPr lang="nl-NL"/>
          </a:p>
        </p:txBody>
      </p:sp>
      <p:sp>
        <p:nvSpPr>
          <p:cNvPr id="2" name="Tijdelijke aanduiding voor datum 1">
            <a:extLst>
              <a:ext uri="{FF2B5EF4-FFF2-40B4-BE49-F238E27FC236}">
                <a16:creationId xmlns:a16="http://schemas.microsoft.com/office/drawing/2014/main" id="{05F15BAE-5722-49C0-BDD8-7FAF305ADAA7}"/>
              </a:ext>
            </a:extLst>
          </p:cNvPr>
          <p:cNvSpPr>
            <a:spLocks noGrp="1"/>
          </p:cNvSpPr>
          <p:nvPr>
            <p:ph type="dt" sz="half" idx="10"/>
          </p:nvPr>
        </p:nvSpPr>
        <p:spPr/>
        <p:txBody>
          <a:bodyPr/>
          <a:lstStyle/>
          <a:p>
            <a:fld id="{844DA901-E7F9-42FD-AFA1-E5E5F800B16F}" type="datetime1">
              <a:rPr lang="nl-NL" smtClean="0"/>
              <a:t>15-10-2022</a:t>
            </a:fld>
            <a:endParaRPr lang="nl-NL"/>
          </a:p>
        </p:txBody>
      </p:sp>
      <p:sp>
        <p:nvSpPr>
          <p:cNvPr id="4" name="Tijdelijke aanduiding voor dianummer 3">
            <a:extLst>
              <a:ext uri="{FF2B5EF4-FFF2-40B4-BE49-F238E27FC236}">
                <a16:creationId xmlns:a16="http://schemas.microsoft.com/office/drawing/2014/main" id="{49E8240E-7B22-4DC6-9DDF-7549B7D78448}"/>
              </a:ext>
            </a:extLst>
          </p:cNvPr>
          <p:cNvSpPr>
            <a:spLocks noGrp="1"/>
          </p:cNvSpPr>
          <p:nvPr>
            <p:ph type="sldNum" sz="quarter" idx="12"/>
          </p:nvPr>
        </p:nvSpPr>
        <p:spPr/>
        <p:txBody>
          <a:bodyPr/>
          <a:lstStyle/>
          <a:p>
            <a:fld id="{D535107F-FF34-C64A-B46A-27C307F2FD84}" type="slidenum">
              <a:rPr lang="nl-NL" smtClean="0"/>
              <a:pPr/>
              <a:t>20</a:t>
            </a:fld>
            <a:endParaRPr lang="nl-NL"/>
          </a:p>
        </p:txBody>
      </p:sp>
    </p:spTree>
    <p:extLst>
      <p:ext uri="{BB962C8B-B14F-4D97-AF65-F5344CB8AC3E}">
        <p14:creationId xmlns:p14="http://schemas.microsoft.com/office/powerpoint/2010/main" val="182794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dirty="0">
              <a:latin typeface="Bree Rg" panose="02000503000000020004" pitchFamily="2" charset="0"/>
            </a:endParaRP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endParaRPr lang="nl-NL" dirty="0">
              <a:latin typeface="Bree Lt" panose="02000503000000020004" pitchFamily="2" charset="0"/>
            </a:endParaRPr>
          </a:p>
        </p:txBody>
      </p:sp>
      <p:sp>
        <p:nvSpPr>
          <p:cNvPr id="2" name="Tijdelijke aanduiding voor datum 1">
            <a:extLst>
              <a:ext uri="{FF2B5EF4-FFF2-40B4-BE49-F238E27FC236}">
                <a16:creationId xmlns:a16="http://schemas.microsoft.com/office/drawing/2014/main" id="{9DD0A5F0-618F-486D-A97C-3274013FB0E5}"/>
              </a:ext>
            </a:extLst>
          </p:cNvPr>
          <p:cNvSpPr>
            <a:spLocks noGrp="1"/>
          </p:cNvSpPr>
          <p:nvPr>
            <p:ph type="dt" sz="half" idx="10"/>
          </p:nvPr>
        </p:nvSpPr>
        <p:spPr/>
        <p:txBody>
          <a:bodyPr/>
          <a:lstStyle/>
          <a:p>
            <a:fld id="{B28CB95C-05F0-4587-B41A-E58C32EB4CB0}" type="datetime1">
              <a:rPr lang="nl-NL" smtClean="0"/>
              <a:t>15-10-2022</a:t>
            </a:fld>
            <a:endParaRPr lang="nl-NL"/>
          </a:p>
        </p:txBody>
      </p:sp>
      <p:sp>
        <p:nvSpPr>
          <p:cNvPr id="6" name="Tijdelijke aanduiding voor dianummer 5">
            <a:extLst>
              <a:ext uri="{FF2B5EF4-FFF2-40B4-BE49-F238E27FC236}">
                <a16:creationId xmlns:a16="http://schemas.microsoft.com/office/drawing/2014/main" id="{B954B179-118A-4971-88FC-9D847FF121A4}"/>
              </a:ext>
            </a:extLst>
          </p:cNvPr>
          <p:cNvSpPr>
            <a:spLocks noGrp="1"/>
          </p:cNvSpPr>
          <p:nvPr>
            <p:ph type="sldNum" sz="quarter" idx="12"/>
          </p:nvPr>
        </p:nvSpPr>
        <p:spPr/>
        <p:txBody>
          <a:bodyPr/>
          <a:lstStyle/>
          <a:p>
            <a:fld id="{D535107F-FF34-C64A-B46A-27C307F2FD84}" type="slidenum">
              <a:rPr lang="nl-NL" smtClean="0"/>
              <a:t>21</a:t>
            </a:fld>
            <a:endParaRPr lang="nl-NL"/>
          </a:p>
        </p:txBody>
      </p:sp>
    </p:spTree>
    <p:extLst>
      <p:ext uri="{BB962C8B-B14F-4D97-AF65-F5344CB8AC3E}">
        <p14:creationId xmlns:p14="http://schemas.microsoft.com/office/powerpoint/2010/main" val="2572201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dirty="0">
              <a:latin typeface="Bree Rg" panose="02000503000000020004" pitchFamily="2" charset="0"/>
            </a:endParaRP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endParaRPr lang="nl-NL" dirty="0">
              <a:latin typeface="Bree Lt" panose="02000503000000020004" pitchFamily="2" charset="0"/>
            </a:endParaRPr>
          </a:p>
        </p:txBody>
      </p:sp>
      <p:sp>
        <p:nvSpPr>
          <p:cNvPr id="2" name="Tijdelijke aanduiding voor datum 1">
            <a:extLst>
              <a:ext uri="{FF2B5EF4-FFF2-40B4-BE49-F238E27FC236}">
                <a16:creationId xmlns:a16="http://schemas.microsoft.com/office/drawing/2014/main" id="{6B70E6BD-E4F7-49AB-BEFA-2FA203B4B323}"/>
              </a:ext>
            </a:extLst>
          </p:cNvPr>
          <p:cNvSpPr>
            <a:spLocks noGrp="1"/>
          </p:cNvSpPr>
          <p:nvPr>
            <p:ph type="dt" sz="half" idx="10"/>
          </p:nvPr>
        </p:nvSpPr>
        <p:spPr/>
        <p:txBody>
          <a:bodyPr/>
          <a:lstStyle/>
          <a:p>
            <a:fld id="{AEBDE4CE-62F7-4B6A-B136-CE68F5334AB5}" type="datetime1">
              <a:rPr lang="nl-NL" smtClean="0"/>
              <a:t>15-10-2022</a:t>
            </a:fld>
            <a:endParaRPr lang="nl-NL"/>
          </a:p>
        </p:txBody>
      </p:sp>
      <p:sp>
        <p:nvSpPr>
          <p:cNvPr id="6" name="Tijdelijke aanduiding voor dianummer 5">
            <a:extLst>
              <a:ext uri="{FF2B5EF4-FFF2-40B4-BE49-F238E27FC236}">
                <a16:creationId xmlns:a16="http://schemas.microsoft.com/office/drawing/2014/main" id="{6721B63D-75FA-45D4-A064-597B1BBE4B27}"/>
              </a:ext>
            </a:extLst>
          </p:cNvPr>
          <p:cNvSpPr>
            <a:spLocks noGrp="1"/>
          </p:cNvSpPr>
          <p:nvPr>
            <p:ph type="sldNum" sz="quarter" idx="12"/>
          </p:nvPr>
        </p:nvSpPr>
        <p:spPr/>
        <p:txBody>
          <a:bodyPr/>
          <a:lstStyle/>
          <a:p>
            <a:fld id="{D535107F-FF34-C64A-B46A-27C307F2FD84}" type="slidenum">
              <a:rPr lang="nl-NL" smtClean="0"/>
              <a:t>22</a:t>
            </a:fld>
            <a:endParaRPr lang="nl-NL"/>
          </a:p>
        </p:txBody>
      </p:sp>
    </p:spTree>
    <p:extLst>
      <p:ext uri="{BB962C8B-B14F-4D97-AF65-F5344CB8AC3E}">
        <p14:creationId xmlns:p14="http://schemas.microsoft.com/office/powerpoint/2010/main" val="64147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dirty="0">
              <a:latin typeface="Bree Rg" panose="02000503000000020004" pitchFamily="2" charset="0"/>
            </a:endParaRP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endParaRPr lang="nl-NL" dirty="0">
              <a:latin typeface="Bree Lt" panose="02000503000000020004" pitchFamily="2" charset="0"/>
            </a:endParaRPr>
          </a:p>
        </p:txBody>
      </p:sp>
      <p:sp>
        <p:nvSpPr>
          <p:cNvPr id="2" name="Tijdelijke aanduiding voor datum 1">
            <a:extLst>
              <a:ext uri="{FF2B5EF4-FFF2-40B4-BE49-F238E27FC236}">
                <a16:creationId xmlns:a16="http://schemas.microsoft.com/office/drawing/2014/main" id="{2F737111-64E5-470A-BBDF-8FCCE8FC5FE8}"/>
              </a:ext>
            </a:extLst>
          </p:cNvPr>
          <p:cNvSpPr>
            <a:spLocks noGrp="1"/>
          </p:cNvSpPr>
          <p:nvPr>
            <p:ph type="dt" sz="half" idx="10"/>
          </p:nvPr>
        </p:nvSpPr>
        <p:spPr/>
        <p:txBody>
          <a:bodyPr/>
          <a:lstStyle/>
          <a:p>
            <a:fld id="{9C6AFA26-58F3-47F2-B25C-FBC1A5D0E1D0}" type="datetime1">
              <a:rPr lang="nl-NL" smtClean="0"/>
              <a:t>15-10-2022</a:t>
            </a:fld>
            <a:endParaRPr lang="nl-NL"/>
          </a:p>
        </p:txBody>
      </p:sp>
      <p:sp>
        <p:nvSpPr>
          <p:cNvPr id="6" name="Tijdelijke aanduiding voor dianummer 5">
            <a:extLst>
              <a:ext uri="{FF2B5EF4-FFF2-40B4-BE49-F238E27FC236}">
                <a16:creationId xmlns:a16="http://schemas.microsoft.com/office/drawing/2014/main" id="{E77A1E77-55A4-4B0B-9535-E2B7B841A23F}"/>
              </a:ext>
            </a:extLst>
          </p:cNvPr>
          <p:cNvSpPr>
            <a:spLocks noGrp="1"/>
          </p:cNvSpPr>
          <p:nvPr>
            <p:ph type="sldNum" sz="quarter" idx="12"/>
          </p:nvPr>
        </p:nvSpPr>
        <p:spPr/>
        <p:txBody>
          <a:bodyPr/>
          <a:lstStyle/>
          <a:p>
            <a:fld id="{D535107F-FF34-C64A-B46A-27C307F2FD84}" type="slidenum">
              <a:rPr lang="nl-NL" smtClean="0"/>
              <a:t>23</a:t>
            </a:fld>
            <a:endParaRPr lang="nl-NL"/>
          </a:p>
        </p:txBody>
      </p:sp>
    </p:spTree>
    <p:extLst>
      <p:ext uri="{BB962C8B-B14F-4D97-AF65-F5344CB8AC3E}">
        <p14:creationId xmlns:p14="http://schemas.microsoft.com/office/powerpoint/2010/main" val="94548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half" idx="1"/>
          </p:nvPr>
        </p:nvSpPr>
        <p:spPr/>
        <p:txBody>
          <a:bodyPr/>
          <a:lstStyle/>
          <a:p>
            <a:endParaRPr lang="nl-NL"/>
          </a:p>
        </p:txBody>
      </p:sp>
      <p:sp>
        <p:nvSpPr>
          <p:cNvPr id="4" name="Tijdelijke aanduiding voor inhoud 3"/>
          <p:cNvSpPr>
            <a:spLocks noGrp="1"/>
          </p:cNvSpPr>
          <p:nvPr>
            <p:ph sz="half" idx="2"/>
          </p:nvPr>
        </p:nvSpPr>
        <p:spPr/>
        <p:txBody>
          <a:bodyPr/>
          <a:lstStyle/>
          <a:p>
            <a:endParaRPr lang="nl-NL"/>
          </a:p>
        </p:txBody>
      </p:sp>
      <p:sp>
        <p:nvSpPr>
          <p:cNvPr id="5" name="Tijdelijke aanduiding voor datum 4">
            <a:extLst>
              <a:ext uri="{FF2B5EF4-FFF2-40B4-BE49-F238E27FC236}">
                <a16:creationId xmlns:a16="http://schemas.microsoft.com/office/drawing/2014/main" id="{FF885039-45D9-4F5B-B8B7-41DCBF0733FE}"/>
              </a:ext>
            </a:extLst>
          </p:cNvPr>
          <p:cNvSpPr>
            <a:spLocks noGrp="1"/>
          </p:cNvSpPr>
          <p:nvPr>
            <p:ph type="dt" sz="half" idx="10"/>
          </p:nvPr>
        </p:nvSpPr>
        <p:spPr/>
        <p:txBody>
          <a:bodyPr/>
          <a:lstStyle/>
          <a:p>
            <a:fld id="{80577D56-2E39-426B-A923-5595578A8713}" type="datetime1">
              <a:rPr lang="nl-NL" smtClean="0"/>
              <a:t>15-10-2022</a:t>
            </a:fld>
            <a:endParaRPr lang="nl-NL"/>
          </a:p>
        </p:txBody>
      </p:sp>
      <p:sp>
        <p:nvSpPr>
          <p:cNvPr id="7" name="Tijdelijke aanduiding voor dianummer 6">
            <a:extLst>
              <a:ext uri="{FF2B5EF4-FFF2-40B4-BE49-F238E27FC236}">
                <a16:creationId xmlns:a16="http://schemas.microsoft.com/office/drawing/2014/main" id="{77DF6B98-378D-4E57-BBC1-BA6720A26808}"/>
              </a:ext>
            </a:extLst>
          </p:cNvPr>
          <p:cNvSpPr>
            <a:spLocks noGrp="1"/>
          </p:cNvSpPr>
          <p:nvPr>
            <p:ph type="sldNum" sz="quarter" idx="12"/>
          </p:nvPr>
        </p:nvSpPr>
        <p:spPr/>
        <p:txBody>
          <a:bodyPr/>
          <a:lstStyle/>
          <a:p>
            <a:fld id="{D535107F-FF34-C64A-B46A-27C307F2FD84}" type="slidenum">
              <a:rPr lang="nl-NL" smtClean="0"/>
              <a:t>24</a:t>
            </a:fld>
            <a:endParaRPr lang="nl-NL"/>
          </a:p>
        </p:txBody>
      </p:sp>
    </p:spTree>
    <p:extLst>
      <p:ext uri="{BB962C8B-B14F-4D97-AF65-F5344CB8AC3E}">
        <p14:creationId xmlns:p14="http://schemas.microsoft.com/office/powerpoint/2010/main" val="132919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D1E9400-9837-422D-8A9A-DD6EEDAFFF21}"/>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512613" y="-1"/>
            <a:ext cx="6631388" cy="427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p:nvPr>
        </p:nvSpPr>
        <p:spPr/>
        <p:txBody>
          <a:bodyPr/>
          <a:lstStyle/>
          <a:p>
            <a:r>
              <a:rPr lang="nl-NL" dirty="0">
                <a:latin typeface="Bree Rg" panose="02000503000000020004" pitchFamily="2" charset="0"/>
              </a:rPr>
              <a:t>Inhoud</a:t>
            </a: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r>
              <a:rPr lang="nl-NL" sz="2200" dirty="0">
                <a:latin typeface="Bree Lt" panose="02000503000000020004" pitchFamily="2" charset="0"/>
              </a:rPr>
              <a:t>Bodem en bosrand</a:t>
            </a:r>
          </a:p>
          <a:p>
            <a:pPr marL="285750" indent="-285750">
              <a:buFont typeface="Wingdings" panose="05000000000000000000" pitchFamily="2" charset="2"/>
              <a:buChar char="Ø"/>
            </a:pPr>
            <a:r>
              <a:rPr lang="nl-NL" sz="2200" dirty="0">
                <a:latin typeface="Bree Lt" panose="02000503000000020004" pitchFamily="2" charset="0"/>
              </a:rPr>
              <a:t>Bomen</a:t>
            </a:r>
          </a:p>
          <a:p>
            <a:pPr marL="285750" indent="-285750">
              <a:buFont typeface="Wingdings" panose="05000000000000000000" pitchFamily="2" charset="2"/>
              <a:buChar char="Ø"/>
            </a:pPr>
            <a:r>
              <a:rPr lang="nl-NL" sz="2200" dirty="0">
                <a:latin typeface="Bree Lt" panose="02000503000000020004" pitchFamily="2" charset="0"/>
              </a:rPr>
              <a:t>Bodem en humus</a:t>
            </a:r>
          </a:p>
          <a:p>
            <a:pPr marL="285750" indent="-285750">
              <a:buFont typeface="Wingdings" panose="05000000000000000000" pitchFamily="2" charset="2"/>
              <a:buChar char="Ø"/>
            </a:pPr>
            <a:r>
              <a:rPr lang="nl-NL" sz="2200" dirty="0">
                <a:latin typeface="Bree Lt" panose="02000503000000020004" pitchFamily="2" charset="0"/>
              </a:rPr>
              <a:t>Schimmels en bodemdiertjes</a:t>
            </a:r>
          </a:p>
          <a:p>
            <a:pPr marL="285750" indent="-285750">
              <a:buFont typeface="Wingdings" panose="05000000000000000000" pitchFamily="2" charset="2"/>
              <a:buChar char="Ø"/>
            </a:pPr>
            <a:r>
              <a:rPr lang="nl-NL" sz="2200" dirty="0">
                <a:latin typeface="Bree Lt" panose="02000503000000020004" pitchFamily="2" charset="0"/>
              </a:rPr>
              <a:t>Voedselkringloop</a:t>
            </a:r>
          </a:p>
        </p:txBody>
      </p:sp>
      <p:sp>
        <p:nvSpPr>
          <p:cNvPr id="2" name="Tijdelijke aanduiding voor datum 1">
            <a:extLst>
              <a:ext uri="{FF2B5EF4-FFF2-40B4-BE49-F238E27FC236}">
                <a16:creationId xmlns:a16="http://schemas.microsoft.com/office/drawing/2014/main" id="{A8710B33-117D-48BD-82FE-00ABE966B789}"/>
              </a:ext>
            </a:extLst>
          </p:cNvPr>
          <p:cNvSpPr>
            <a:spLocks noGrp="1"/>
          </p:cNvSpPr>
          <p:nvPr>
            <p:ph type="dt" sz="half" idx="10"/>
          </p:nvPr>
        </p:nvSpPr>
        <p:spPr/>
        <p:txBody>
          <a:bodyPr/>
          <a:lstStyle/>
          <a:p>
            <a:fld id="{0F0231F8-935A-4307-9F26-6224C21E5AA4}" type="datetime1">
              <a:rPr lang="nl-NL" smtClean="0"/>
              <a:t>15-10-2022</a:t>
            </a:fld>
            <a:endParaRPr lang="nl-NL"/>
          </a:p>
        </p:txBody>
      </p:sp>
      <p:sp>
        <p:nvSpPr>
          <p:cNvPr id="7" name="Tijdelijke aanduiding voor dianummer 6">
            <a:extLst>
              <a:ext uri="{FF2B5EF4-FFF2-40B4-BE49-F238E27FC236}">
                <a16:creationId xmlns:a16="http://schemas.microsoft.com/office/drawing/2014/main" id="{04634BB9-4C5E-41AF-82CD-546D7349C307}"/>
              </a:ext>
            </a:extLst>
          </p:cNvPr>
          <p:cNvSpPr>
            <a:spLocks noGrp="1"/>
          </p:cNvSpPr>
          <p:nvPr>
            <p:ph type="sldNum" sz="quarter" idx="12"/>
          </p:nvPr>
        </p:nvSpPr>
        <p:spPr/>
        <p:txBody>
          <a:bodyPr/>
          <a:lstStyle/>
          <a:p>
            <a:fld id="{D535107F-FF34-C64A-B46A-27C307F2FD84}" type="slidenum">
              <a:rPr lang="nl-NL" smtClean="0"/>
              <a:t>3</a:t>
            </a:fld>
            <a:endParaRPr lang="nl-NL"/>
          </a:p>
        </p:txBody>
      </p:sp>
    </p:spTree>
    <p:extLst>
      <p:ext uri="{BB962C8B-B14F-4D97-AF65-F5344CB8AC3E}">
        <p14:creationId xmlns:p14="http://schemas.microsoft.com/office/powerpoint/2010/main" val="50726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18CEC06-AA3E-42EB-B090-81CD145C39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77" b="-775"/>
          <a:stretch>
            <a:fillRect/>
          </a:stretch>
        </p:blipFill>
        <p:spPr bwMode="auto">
          <a:xfrm>
            <a:off x="3854772" y="654841"/>
            <a:ext cx="5182420" cy="3833818"/>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r>
              <a:rPr lang="nl-NL" dirty="0">
                <a:latin typeface="Bree Rg" panose="02000503000000020004" pitchFamily="2" charset="0"/>
              </a:rPr>
              <a:t>Bos en bosrand</a:t>
            </a:r>
          </a:p>
        </p:txBody>
      </p:sp>
      <p:sp>
        <p:nvSpPr>
          <p:cNvPr id="3" name="Tijdelijke aanduiding voor inhoud 2"/>
          <p:cNvSpPr>
            <a:spLocks noGrp="1"/>
          </p:cNvSpPr>
          <p:nvPr>
            <p:ph idx="1"/>
          </p:nvPr>
        </p:nvSpPr>
        <p:spPr>
          <a:xfrm>
            <a:off x="563568" y="1030303"/>
            <a:ext cx="3422645" cy="3458356"/>
          </a:xfrm>
        </p:spPr>
        <p:txBody>
          <a:bodyPr/>
          <a:lstStyle/>
          <a:p>
            <a:pPr marL="285750" indent="-285750">
              <a:buFont typeface="Wingdings" panose="05000000000000000000" pitchFamily="2" charset="2"/>
              <a:buChar char="Ø"/>
            </a:pPr>
            <a:r>
              <a:rPr lang="nl-NL" sz="2200" dirty="0">
                <a:latin typeface="Bree Lt" panose="02000503000000020004" pitchFamily="2" charset="0"/>
                <a:hlinkClick r:id="rId4"/>
              </a:rPr>
              <a:t>Video</a:t>
            </a:r>
            <a:r>
              <a:rPr lang="nl-NL" sz="2200" dirty="0">
                <a:latin typeface="Bree Lt" panose="02000503000000020004" pitchFamily="2" charset="0"/>
              </a:rPr>
              <a:t> (3m:08)</a:t>
            </a:r>
          </a:p>
          <a:p>
            <a:pPr marL="285750" indent="-285750">
              <a:buFont typeface="Wingdings" panose="05000000000000000000" pitchFamily="2" charset="2"/>
              <a:buChar char="Ø"/>
            </a:pPr>
            <a:r>
              <a:rPr lang="nl-NL" sz="2200" dirty="0">
                <a:latin typeface="Bree Lt" panose="02000503000000020004" pitchFamily="2" charset="0"/>
              </a:rPr>
              <a:t>Een natuurlijk bos bestaat </a:t>
            </a:r>
            <a:br>
              <a:rPr lang="nl-NL" sz="2200" dirty="0">
                <a:latin typeface="Bree Lt" panose="02000503000000020004" pitchFamily="2" charset="0"/>
              </a:rPr>
            </a:br>
            <a:r>
              <a:rPr lang="nl-NL" sz="2200" dirty="0">
                <a:latin typeface="Bree Lt" panose="02000503000000020004" pitchFamily="2" charset="0"/>
              </a:rPr>
              <a:t>uit verschillende lagen. </a:t>
            </a:r>
            <a:br>
              <a:rPr lang="nl-NL" sz="2200" dirty="0">
                <a:latin typeface="Bree Lt" panose="02000503000000020004" pitchFamily="2" charset="0"/>
              </a:rPr>
            </a:br>
            <a:r>
              <a:rPr lang="nl-NL" sz="2200" dirty="0">
                <a:latin typeface="Bree Lt" panose="02000503000000020004" pitchFamily="2" charset="0"/>
              </a:rPr>
              <a:t>Welke lagen zijn dat?</a:t>
            </a:r>
          </a:p>
          <a:p>
            <a:pPr marL="285750" indent="-285750">
              <a:buFont typeface="Wingdings" panose="05000000000000000000" pitchFamily="2" charset="2"/>
              <a:buChar char="Ø"/>
            </a:pPr>
            <a:r>
              <a:rPr lang="nl-NL" sz="2200" dirty="0">
                <a:latin typeface="Bree Lt" panose="02000503000000020004" pitchFamily="2" charset="0"/>
              </a:rPr>
              <a:t>Waarom is de bosrand </a:t>
            </a:r>
            <a:br>
              <a:rPr lang="nl-NL" sz="2200" dirty="0">
                <a:latin typeface="Bree Lt" panose="02000503000000020004" pitchFamily="2" charset="0"/>
              </a:rPr>
            </a:br>
            <a:r>
              <a:rPr lang="nl-NL" sz="2200" dirty="0">
                <a:latin typeface="Bree Lt" panose="02000503000000020004" pitchFamily="2" charset="0"/>
              </a:rPr>
              <a:t>zo belangrijk voor het bos? </a:t>
            </a:r>
          </a:p>
        </p:txBody>
      </p:sp>
      <p:sp>
        <p:nvSpPr>
          <p:cNvPr id="5" name="Tijdelijke aanduiding voor datum 4">
            <a:extLst>
              <a:ext uri="{FF2B5EF4-FFF2-40B4-BE49-F238E27FC236}">
                <a16:creationId xmlns:a16="http://schemas.microsoft.com/office/drawing/2014/main" id="{DDE25FC9-D81B-4B8A-AE1C-98C58CF2654D}"/>
              </a:ext>
            </a:extLst>
          </p:cNvPr>
          <p:cNvSpPr>
            <a:spLocks noGrp="1"/>
          </p:cNvSpPr>
          <p:nvPr>
            <p:ph type="dt" sz="half" idx="10"/>
          </p:nvPr>
        </p:nvSpPr>
        <p:spPr/>
        <p:txBody>
          <a:bodyPr/>
          <a:lstStyle/>
          <a:p>
            <a:fld id="{099AF2A2-8A00-4200-8A5A-E15C6B3F0A26}" type="datetime1">
              <a:rPr lang="nl-NL" smtClean="0"/>
              <a:t>15-10-2022</a:t>
            </a:fld>
            <a:endParaRPr lang="nl-NL"/>
          </a:p>
        </p:txBody>
      </p:sp>
      <p:sp>
        <p:nvSpPr>
          <p:cNvPr id="7" name="Tijdelijke aanduiding voor dianummer 6">
            <a:extLst>
              <a:ext uri="{FF2B5EF4-FFF2-40B4-BE49-F238E27FC236}">
                <a16:creationId xmlns:a16="http://schemas.microsoft.com/office/drawing/2014/main" id="{6A35B1E9-5435-4C4F-819C-51ABD540B568}"/>
              </a:ext>
            </a:extLst>
          </p:cNvPr>
          <p:cNvSpPr>
            <a:spLocks noGrp="1"/>
          </p:cNvSpPr>
          <p:nvPr>
            <p:ph type="sldNum" sz="quarter" idx="12"/>
          </p:nvPr>
        </p:nvSpPr>
        <p:spPr/>
        <p:txBody>
          <a:bodyPr/>
          <a:lstStyle/>
          <a:p>
            <a:fld id="{D535107F-FF34-C64A-B46A-27C307F2FD84}" type="slidenum">
              <a:rPr lang="nl-NL" smtClean="0"/>
              <a:t>4</a:t>
            </a:fld>
            <a:endParaRPr lang="nl-NL"/>
          </a:p>
        </p:txBody>
      </p:sp>
    </p:spTree>
    <p:extLst>
      <p:ext uri="{BB962C8B-B14F-4D97-AF65-F5344CB8AC3E}">
        <p14:creationId xmlns:p14="http://schemas.microsoft.com/office/powerpoint/2010/main" val="341381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Bomen – de Stam</a:t>
            </a:r>
          </a:p>
        </p:txBody>
      </p:sp>
      <p:sp>
        <p:nvSpPr>
          <p:cNvPr id="3" name="Tijdelijke aanduiding voor inhoud 2"/>
          <p:cNvSpPr>
            <a:spLocks noGrp="1"/>
          </p:cNvSpPr>
          <p:nvPr>
            <p:ph idx="1"/>
          </p:nvPr>
        </p:nvSpPr>
        <p:spPr/>
        <p:txBody>
          <a:bodyPr/>
          <a:lstStyle/>
          <a:p>
            <a:pPr marL="285750" indent="-285750">
              <a:buFont typeface="Wingdings" panose="05000000000000000000" pitchFamily="2" charset="2"/>
              <a:buChar char="Ø"/>
            </a:pPr>
            <a:r>
              <a:rPr lang="nl-NL" sz="2200" dirty="0">
                <a:latin typeface="Bree Lt" panose="02000503000000020004" pitchFamily="2" charset="0"/>
                <a:hlinkClick r:id="rId3"/>
              </a:rPr>
              <a:t>Video</a:t>
            </a:r>
            <a:r>
              <a:rPr lang="nl-NL" sz="2200" dirty="0">
                <a:latin typeface="Bree Lt" panose="02000503000000020004" pitchFamily="2" charset="0"/>
              </a:rPr>
              <a:t> (14m:43)</a:t>
            </a:r>
          </a:p>
          <a:p>
            <a:pPr marL="285750" indent="-285750">
              <a:buFont typeface="Wingdings" panose="05000000000000000000" pitchFamily="2" charset="2"/>
              <a:buChar char="Ø"/>
            </a:pPr>
            <a:r>
              <a:rPr lang="nl-NL" sz="2200" dirty="0">
                <a:latin typeface="Bree Lt" panose="02000503000000020004" pitchFamily="2" charset="0"/>
              </a:rPr>
              <a:t>Een boom bestaat uit stam, kroon (bladeren) en wortels</a:t>
            </a:r>
          </a:p>
          <a:p>
            <a:pPr marL="285750" indent="-285750">
              <a:buFont typeface="Wingdings" panose="05000000000000000000" pitchFamily="2" charset="2"/>
              <a:buChar char="Ø"/>
            </a:pPr>
            <a:r>
              <a:rPr lang="nl-NL" sz="2200" dirty="0">
                <a:latin typeface="Bree Lt" panose="02000503000000020004" pitchFamily="2" charset="0"/>
              </a:rPr>
              <a:t>De stam bestaat uit verschillende lagen:</a:t>
            </a:r>
          </a:p>
        </p:txBody>
      </p:sp>
      <p:pic>
        <p:nvPicPr>
          <p:cNvPr id="6" name="Afbeelding 5">
            <a:extLst>
              <a:ext uri="{FF2B5EF4-FFF2-40B4-BE49-F238E27FC236}">
                <a16:creationId xmlns:a16="http://schemas.microsoft.com/office/drawing/2014/main" id="{EB7291D3-CBE5-4FF3-9DE6-722093E1CB3E}"/>
              </a:ext>
            </a:extLst>
          </p:cNvPr>
          <p:cNvPicPr>
            <a:picLocks noChangeAspect="1"/>
          </p:cNvPicPr>
          <p:nvPr/>
        </p:nvPicPr>
        <p:blipFill>
          <a:blip r:embed="rId4"/>
          <a:stretch>
            <a:fillRect/>
          </a:stretch>
        </p:blipFill>
        <p:spPr>
          <a:xfrm>
            <a:off x="865206" y="2232899"/>
            <a:ext cx="4348631" cy="2524698"/>
          </a:xfrm>
          <a:prstGeom prst="rect">
            <a:avLst/>
          </a:prstGeom>
        </p:spPr>
      </p:pic>
      <p:sp>
        <p:nvSpPr>
          <p:cNvPr id="9" name="Wolkvormig bijschrift 19">
            <a:extLst>
              <a:ext uri="{FF2B5EF4-FFF2-40B4-BE49-F238E27FC236}">
                <a16:creationId xmlns:a16="http://schemas.microsoft.com/office/drawing/2014/main" id="{C1890B7D-2D9C-4C0C-A3F8-28D490CC2AD6}"/>
              </a:ext>
            </a:extLst>
          </p:cNvPr>
          <p:cNvSpPr/>
          <p:nvPr/>
        </p:nvSpPr>
        <p:spPr>
          <a:xfrm rot="961553">
            <a:off x="5471100" y="2260387"/>
            <a:ext cx="3250650" cy="1680728"/>
          </a:xfrm>
          <a:prstGeom prst="cloudCallout">
            <a:avLst>
              <a:gd name="adj1" fmla="val -36134"/>
              <a:gd name="adj2" fmla="val 7553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Bree Lt" panose="02000503000000020004" pitchFamily="2" charset="0"/>
              </a:rPr>
              <a:t>Met welk deel van je lichaam kan je de schors van de boom vergelijken? </a:t>
            </a:r>
          </a:p>
        </p:txBody>
      </p:sp>
      <p:sp>
        <p:nvSpPr>
          <p:cNvPr id="2" name="Tijdelijke aanduiding voor datum 1">
            <a:extLst>
              <a:ext uri="{FF2B5EF4-FFF2-40B4-BE49-F238E27FC236}">
                <a16:creationId xmlns:a16="http://schemas.microsoft.com/office/drawing/2014/main" id="{BB79D22B-EB7C-4760-A3D2-B085C73006E3}"/>
              </a:ext>
            </a:extLst>
          </p:cNvPr>
          <p:cNvSpPr>
            <a:spLocks noGrp="1"/>
          </p:cNvSpPr>
          <p:nvPr>
            <p:ph type="dt" sz="half" idx="10"/>
          </p:nvPr>
        </p:nvSpPr>
        <p:spPr/>
        <p:txBody>
          <a:bodyPr/>
          <a:lstStyle/>
          <a:p>
            <a:fld id="{089D41E0-4A55-443B-B5BC-4C5E6515C73F}" type="datetime1">
              <a:rPr lang="nl-NL" smtClean="0"/>
              <a:t>15-10-2022</a:t>
            </a:fld>
            <a:endParaRPr lang="nl-NL"/>
          </a:p>
        </p:txBody>
      </p:sp>
      <p:sp>
        <p:nvSpPr>
          <p:cNvPr id="7" name="Tijdelijke aanduiding voor dianummer 6">
            <a:extLst>
              <a:ext uri="{FF2B5EF4-FFF2-40B4-BE49-F238E27FC236}">
                <a16:creationId xmlns:a16="http://schemas.microsoft.com/office/drawing/2014/main" id="{56EAB669-A005-4511-ABC6-1E4A99881BA9}"/>
              </a:ext>
            </a:extLst>
          </p:cNvPr>
          <p:cNvSpPr>
            <a:spLocks noGrp="1"/>
          </p:cNvSpPr>
          <p:nvPr>
            <p:ph type="sldNum" sz="quarter" idx="12"/>
          </p:nvPr>
        </p:nvSpPr>
        <p:spPr/>
        <p:txBody>
          <a:bodyPr/>
          <a:lstStyle/>
          <a:p>
            <a:fld id="{D535107F-FF34-C64A-B46A-27C307F2FD84}" type="slidenum">
              <a:rPr lang="nl-NL" smtClean="0"/>
              <a:t>5</a:t>
            </a:fld>
            <a:endParaRPr lang="nl-NL"/>
          </a:p>
        </p:txBody>
      </p:sp>
    </p:spTree>
    <p:extLst>
      <p:ext uri="{BB962C8B-B14F-4D97-AF65-F5344CB8AC3E}">
        <p14:creationId xmlns:p14="http://schemas.microsoft.com/office/powerpoint/2010/main" val="162460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6C4E8F4-D892-4B02-B6A4-8FB92E567F04}"/>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255709" y="300970"/>
            <a:ext cx="1675134" cy="211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p:nvPr>
        </p:nvSpPr>
        <p:spPr/>
        <p:txBody>
          <a:bodyPr/>
          <a:lstStyle/>
          <a:p>
            <a:r>
              <a:rPr lang="nl-NL" dirty="0">
                <a:latin typeface="Bree Rg" panose="02000503000000020004" pitchFamily="2" charset="0"/>
              </a:rPr>
              <a:t>Bomen – de Kroon</a:t>
            </a:r>
          </a:p>
        </p:txBody>
      </p:sp>
      <p:sp>
        <p:nvSpPr>
          <p:cNvPr id="3" name="Tijdelijke aanduiding voor inhoud 2"/>
          <p:cNvSpPr>
            <a:spLocks noGrp="1"/>
          </p:cNvSpPr>
          <p:nvPr>
            <p:ph idx="1"/>
          </p:nvPr>
        </p:nvSpPr>
        <p:spPr>
          <a:xfrm>
            <a:off x="563568" y="1030303"/>
            <a:ext cx="6692141" cy="3458356"/>
          </a:xfrm>
        </p:spPr>
        <p:txBody>
          <a:bodyPr/>
          <a:lstStyle/>
          <a:p>
            <a:pPr marL="285750" indent="-285750">
              <a:buFont typeface="Wingdings" panose="05000000000000000000" pitchFamily="2" charset="2"/>
              <a:buChar char="Ø"/>
            </a:pPr>
            <a:r>
              <a:rPr lang="nl-NL" dirty="0">
                <a:latin typeface="Bree Lt" panose="02000503000000020004" pitchFamily="2" charset="0"/>
              </a:rPr>
              <a:t>Meestal zijn de bladeren van de boom groen. Die groene kleur krijgen ze</a:t>
            </a:r>
            <a:br>
              <a:rPr lang="nl-NL" dirty="0">
                <a:latin typeface="Bree Lt" panose="02000503000000020004" pitchFamily="2" charset="0"/>
              </a:rPr>
            </a:br>
            <a:r>
              <a:rPr lang="nl-NL" dirty="0">
                <a:latin typeface="Bree Lt" panose="02000503000000020004" pitchFamily="2" charset="0"/>
              </a:rPr>
              <a:t>van de bladgroenkorrels. Die zitten in de plantencel.</a:t>
            </a:r>
          </a:p>
          <a:p>
            <a:pPr marL="285750" indent="-285750">
              <a:buFont typeface="Wingdings" panose="05000000000000000000" pitchFamily="2" charset="2"/>
              <a:buChar char="Ø"/>
            </a:pPr>
            <a:r>
              <a:rPr lang="nl-NL" dirty="0">
                <a:latin typeface="Bree Lt" panose="02000503000000020004" pitchFamily="2" charset="0"/>
              </a:rPr>
              <a:t>Zo’n bladgroenkorrel is een kleine fabriek. De ‘plantenfabriek’ maakt suikers</a:t>
            </a:r>
            <a:br>
              <a:rPr lang="nl-NL" dirty="0">
                <a:latin typeface="Bree Lt" panose="02000503000000020004" pitchFamily="2" charset="0"/>
              </a:rPr>
            </a:br>
            <a:r>
              <a:rPr lang="nl-NL" dirty="0">
                <a:latin typeface="Bree Lt" panose="02000503000000020004" pitchFamily="2" charset="0"/>
              </a:rPr>
              <a:t>en zuurstof. De suikers zijn voedsel voor de plant, daarvan kan hij groeien. </a:t>
            </a:r>
            <a:br>
              <a:rPr lang="nl-NL" dirty="0">
                <a:latin typeface="Bree Lt" panose="02000503000000020004" pitchFamily="2" charset="0"/>
              </a:rPr>
            </a:br>
            <a:r>
              <a:rPr lang="nl-NL" dirty="0">
                <a:latin typeface="Bree Lt" panose="02000503000000020004" pitchFamily="2" charset="0"/>
              </a:rPr>
              <a:t>De zuurstof heeft hij zelf niet nodig. Het is voor de plant afval.</a:t>
            </a:r>
          </a:p>
          <a:p>
            <a:pPr marL="285750" indent="-285750">
              <a:buFont typeface="Wingdings" panose="05000000000000000000" pitchFamily="2" charset="2"/>
              <a:buChar char="Ø"/>
            </a:pPr>
            <a:r>
              <a:rPr lang="nl-NL" dirty="0">
                <a:latin typeface="Bree Lt" panose="02000503000000020004" pitchFamily="2" charset="0"/>
              </a:rPr>
              <a:t>Om de suikers en de zuurstof te kunnen maken heeft de ‘plantenfabriek’ grondstoffen nodig. Hiervoor heeft hij koolzuurgas uit de lucht en water uit de grond nodig.</a:t>
            </a:r>
          </a:p>
          <a:p>
            <a:pPr marL="285750" indent="-285750">
              <a:buFont typeface="Wingdings" panose="05000000000000000000" pitchFamily="2" charset="2"/>
              <a:buChar char="Ø"/>
            </a:pPr>
            <a:r>
              <a:rPr lang="nl-NL" dirty="0">
                <a:latin typeface="Bree Lt" panose="02000503000000020004" pitchFamily="2" charset="0"/>
              </a:rPr>
              <a:t>De energiebron van de fabriek is zonlicht.</a:t>
            </a:r>
          </a:p>
          <a:p>
            <a:pPr marL="285750" indent="-285750">
              <a:buFont typeface="Wingdings" panose="05000000000000000000" pitchFamily="2" charset="2"/>
              <a:buChar char="Ø"/>
            </a:pPr>
            <a:r>
              <a:rPr lang="nl-NL" dirty="0">
                <a:latin typeface="Bree Lt" panose="02000503000000020004" pitchFamily="2" charset="0"/>
              </a:rPr>
              <a:t>Dit hele proces noemen we fotosynthese: </a:t>
            </a:r>
          </a:p>
        </p:txBody>
      </p:sp>
      <p:sp>
        <p:nvSpPr>
          <p:cNvPr id="5" name="10-puntige ster 4">
            <a:extLst>
              <a:ext uri="{FF2B5EF4-FFF2-40B4-BE49-F238E27FC236}">
                <a16:creationId xmlns:a16="http://schemas.microsoft.com/office/drawing/2014/main" id="{059382A8-7ECE-48AE-AB5D-4A31BA65298C}"/>
              </a:ext>
            </a:extLst>
          </p:cNvPr>
          <p:cNvSpPr/>
          <p:nvPr/>
        </p:nvSpPr>
        <p:spPr>
          <a:xfrm rot="905582">
            <a:off x="6981204" y="2568606"/>
            <a:ext cx="1920347" cy="1813736"/>
          </a:xfrm>
          <a:prstGeom prst="star10">
            <a:avLst/>
          </a:prstGeom>
          <a:solidFill>
            <a:srgbClr val="92D05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nl-NL" sz="2000" dirty="0">
                <a:solidFill>
                  <a:srgbClr val="FF0000"/>
                </a:solidFill>
                <a:latin typeface="Bree Lt" panose="02000503000000020004" pitchFamily="2" charset="0"/>
              </a:rPr>
              <a:t>Bekijk deze </a:t>
            </a:r>
            <a:r>
              <a:rPr lang="nl-NL" sz="2000" dirty="0">
                <a:solidFill>
                  <a:srgbClr val="00B0F0"/>
                </a:solidFill>
                <a:latin typeface="Bree Lt" panose="02000503000000020004" pitchFamily="2" charset="0"/>
                <a:cs typeface="Arial" charset="0"/>
                <a:hlinkClick r:id="rId4">
                  <a:extLst>
                    <a:ext uri="{A12FA001-AC4F-418D-AE19-62706E023703}">
                      <ahyp:hlinkClr xmlns:ahyp="http://schemas.microsoft.com/office/drawing/2018/hyperlinkcolor" val="tx"/>
                    </a:ext>
                  </a:extLst>
                </a:hlinkClick>
              </a:rPr>
              <a:t>video</a:t>
            </a:r>
            <a:r>
              <a:rPr lang="nl-NL" sz="2000" dirty="0">
                <a:solidFill>
                  <a:srgbClr val="00B0F0"/>
                </a:solidFill>
                <a:latin typeface="Bree Lt" panose="02000503000000020004" pitchFamily="2" charset="0"/>
                <a:cs typeface="Arial" charset="0"/>
              </a:rPr>
              <a:t>! </a:t>
            </a:r>
            <a:r>
              <a:rPr lang="nl-NL" sz="2000" dirty="0">
                <a:solidFill>
                  <a:srgbClr val="FF0000"/>
                </a:solidFill>
                <a:latin typeface="Bree Lt" panose="02000503000000020004" pitchFamily="2" charset="0"/>
              </a:rPr>
              <a:t>(1m:37)</a:t>
            </a:r>
          </a:p>
        </p:txBody>
      </p:sp>
      <p:sp>
        <p:nvSpPr>
          <p:cNvPr id="11" name="Rechthoek 10">
            <a:extLst>
              <a:ext uri="{FF2B5EF4-FFF2-40B4-BE49-F238E27FC236}">
                <a16:creationId xmlns:a16="http://schemas.microsoft.com/office/drawing/2014/main" id="{AF4AF939-BB9E-4EA8-85AA-E6F045892F5A}"/>
              </a:ext>
            </a:extLst>
          </p:cNvPr>
          <p:cNvSpPr/>
          <p:nvPr/>
        </p:nvSpPr>
        <p:spPr>
          <a:xfrm>
            <a:off x="388450" y="3987910"/>
            <a:ext cx="6788678" cy="691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EEE00106-B8B6-4F34-B026-41D0C556E558}"/>
              </a:ext>
            </a:extLst>
          </p:cNvPr>
          <p:cNvSpPr txBox="1"/>
          <p:nvPr/>
        </p:nvSpPr>
        <p:spPr>
          <a:xfrm>
            <a:off x="388450" y="4093945"/>
            <a:ext cx="6788678" cy="369332"/>
          </a:xfrm>
          <a:prstGeom prst="rect">
            <a:avLst/>
          </a:prstGeom>
          <a:noFill/>
        </p:spPr>
        <p:txBody>
          <a:bodyPr wrap="square">
            <a:spAutoFit/>
          </a:bodyPr>
          <a:lstStyle/>
          <a:p>
            <a:pPr marL="0" indent="0" algn="ctr">
              <a:buNone/>
            </a:pPr>
            <a:r>
              <a:rPr lang="nl-NL" b="1" dirty="0" err="1">
                <a:solidFill>
                  <a:srgbClr val="FF0000"/>
                </a:solidFill>
              </a:rPr>
              <a:t>KOOLZUURgas</a:t>
            </a:r>
            <a:r>
              <a:rPr lang="nl-NL" b="1" dirty="0">
                <a:solidFill>
                  <a:srgbClr val="FF0000"/>
                </a:solidFill>
              </a:rPr>
              <a:t> + WATER + ZONLICHT ---</a:t>
            </a:r>
            <a:r>
              <a:rPr lang="nl-NL" b="1" dirty="0">
                <a:solidFill>
                  <a:srgbClr val="FF0000"/>
                </a:solidFill>
                <a:sym typeface="Wingdings" panose="05000000000000000000" pitchFamily="2" charset="2"/>
              </a:rPr>
              <a:t></a:t>
            </a:r>
            <a:r>
              <a:rPr lang="nl-NL" b="1" dirty="0">
                <a:solidFill>
                  <a:srgbClr val="FF0000"/>
                </a:solidFill>
              </a:rPr>
              <a:t> SUIKERS + ZUURSTOF</a:t>
            </a:r>
          </a:p>
        </p:txBody>
      </p:sp>
      <p:sp>
        <p:nvSpPr>
          <p:cNvPr id="6" name="Tijdelijke aanduiding voor datum 5">
            <a:extLst>
              <a:ext uri="{FF2B5EF4-FFF2-40B4-BE49-F238E27FC236}">
                <a16:creationId xmlns:a16="http://schemas.microsoft.com/office/drawing/2014/main" id="{7DE31428-5770-432B-8E87-3ED4A439DB17}"/>
              </a:ext>
            </a:extLst>
          </p:cNvPr>
          <p:cNvSpPr>
            <a:spLocks noGrp="1"/>
          </p:cNvSpPr>
          <p:nvPr>
            <p:ph type="dt" sz="half" idx="10"/>
          </p:nvPr>
        </p:nvSpPr>
        <p:spPr/>
        <p:txBody>
          <a:bodyPr/>
          <a:lstStyle/>
          <a:p>
            <a:fld id="{6418E367-328E-48D6-832C-5D1542DE090A}" type="datetime1">
              <a:rPr lang="nl-NL" smtClean="0"/>
              <a:t>15-10-2022</a:t>
            </a:fld>
            <a:endParaRPr lang="nl-NL"/>
          </a:p>
        </p:txBody>
      </p:sp>
      <p:sp>
        <p:nvSpPr>
          <p:cNvPr id="8" name="Tijdelijke aanduiding voor dianummer 7">
            <a:extLst>
              <a:ext uri="{FF2B5EF4-FFF2-40B4-BE49-F238E27FC236}">
                <a16:creationId xmlns:a16="http://schemas.microsoft.com/office/drawing/2014/main" id="{8FC9C513-7982-437A-987F-CFF3E38B2041}"/>
              </a:ext>
            </a:extLst>
          </p:cNvPr>
          <p:cNvSpPr>
            <a:spLocks noGrp="1"/>
          </p:cNvSpPr>
          <p:nvPr>
            <p:ph type="sldNum" sz="quarter" idx="12"/>
          </p:nvPr>
        </p:nvSpPr>
        <p:spPr/>
        <p:txBody>
          <a:bodyPr/>
          <a:lstStyle/>
          <a:p>
            <a:fld id="{D535107F-FF34-C64A-B46A-27C307F2FD84}" type="slidenum">
              <a:rPr lang="nl-NL" smtClean="0"/>
              <a:t>6</a:t>
            </a:fld>
            <a:endParaRPr lang="nl-NL"/>
          </a:p>
        </p:txBody>
      </p:sp>
    </p:spTree>
    <p:extLst>
      <p:ext uri="{BB962C8B-B14F-4D97-AF65-F5344CB8AC3E}">
        <p14:creationId xmlns:p14="http://schemas.microsoft.com/office/powerpoint/2010/main" val="322842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Bomen – de Wortels</a:t>
            </a:r>
          </a:p>
        </p:txBody>
      </p:sp>
      <p:sp>
        <p:nvSpPr>
          <p:cNvPr id="3" name="Tijdelijke aanduiding voor inhoud 2"/>
          <p:cNvSpPr>
            <a:spLocks noGrp="1"/>
          </p:cNvSpPr>
          <p:nvPr>
            <p:ph idx="1"/>
          </p:nvPr>
        </p:nvSpPr>
        <p:spPr>
          <a:xfrm>
            <a:off x="563569" y="1030303"/>
            <a:ext cx="3866438" cy="3458356"/>
          </a:xfrm>
        </p:spPr>
        <p:txBody>
          <a:bodyPr/>
          <a:lstStyle/>
          <a:p>
            <a:pPr marL="285750" indent="-285750">
              <a:buFont typeface="Wingdings" panose="05000000000000000000" pitchFamily="2" charset="2"/>
              <a:buChar char="Ø"/>
            </a:pPr>
            <a:r>
              <a:rPr lang="nl-NL" sz="1800" dirty="0">
                <a:solidFill>
                  <a:schemeClr val="tx1"/>
                </a:solidFill>
                <a:latin typeface="Bree Lt" panose="02000503000000020004" pitchFamily="2" charset="0"/>
              </a:rPr>
              <a:t>Een groot deel van de boom kunnen we niet zien.</a:t>
            </a:r>
            <a:br>
              <a:rPr lang="nl-NL" sz="1800" dirty="0">
                <a:solidFill>
                  <a:schemeClr val="tx1"/>
                </a:solidFill>
                <a:latin typeface="Bree Lt" panose="02000503000000020004" pitchFamily="2" charset="0"/>
              </a:rPr>
            </a:br>
            <a:r>
              <a:rPr lang="nl-NL" sz="1800" dirty="0">
                <a:solidFill>
                  <a:schemeClr val="tx1"/>
                </a:solidFill>
                <a:latin typeface="Bree Lt" panose="02000503000000020004" pitchFamily="2" charset="0"/>
              </a:rPr>
              <a:t>Dat zijn de wortels van de boom. </a:t>
            </a:r>
          </a:p>
          <a:p>
            <a:pPr marL="285750" indent="-285750">
              <a:buFont typeface="Wingdings" panose="05000000000000000000" pitchFamily="2" charset="2"/>
              <a:buChar char="Ø"/>
            </a:pPr>
            <a:r>
              <a:rPr lang="nl-NL" sz="1800" dirty="0">
                <a:solidFill>
                  <a:schemeClr val="tx1"/>
                </a:solidFill>
                <a:latin typeface="Bree Lt" panose="02000503000000020004" pitchFamily="2" charset="0"/>
              </a:rPr>
              <a:t>Die wortels zijn heel belangrijk voor de boom. </a:t>
            </a:r>
            <a:br>
              <a:rPr lang="nl-NL" sz="1800" dirty="0">
                <a:solidFill>
                  <a:schemeClr val="tx1"/>
                </a:solidFill>
                <a:latin typeface="Bree Lt" panose="02000503000000020004" pitchFamily="2" charset="0"/>
              </a:rPr>
            </a:br>
            <a:r>
              <a:rPr lang="nl-NL" sz="1800" dirty="0">
                <a:solidFill>
                  <a:schemeClr val="tx1"/>
                </a:solidFill>
                <a:latin typeface="Bree Lt" panose="02000503000000020004" pitchFamily="2" charset="0"/>
              </a:rPr>
              <a:t>Ze zorgen ervoor dat de boom stevig staat. </a:t>
            </a:r>
          </a:p>
          <a:p>
            <a:pPr marL="285750" indent="-285750">
              <a:buFont typeface="Wingdings" panose="05000000000000000000" pitchFamily="2" charset="2"/>
              <a:buChar char="Ø"/>
            </a:pPr>
            <a:r>
              <a:rPr lang="nl-NL" sz="1800" dirty="0">
                <a:solidFill>
                  <a:schemeClr val="tx1"/>
                </a:solidFill>
                <a:latin typeface="Bree Lt" panose="02000503000000020004" pitchFamily="2" charset="0"/>
              </a:rPr>
              <a:t>Door de wortels kan de boom water met </a:t>
            </a:r>
            <a:br>
              <a:rPr lang="nl-NL" sz="1800" dirty="0">
                <a:solidFill>
                  <a:schemeClr val="tx1"/>
                </a:solidFill>
                <a:latin typeface="Bree Lt" panose="02000503000000020004" pitchFamily="2" charset="0"/>
              </a:rPr>
            </a:br>
            <a:r>
              <a:rPr lang="nl-NL" sz="1800" dirty="0">
                <a:solidFill>
                  <a:schemeClr val="tx1"/>
                </a:solidFill>
                <a:latin typeface="Bree Lt" panose="02000503000000020004" pitchFamily="2" charset="0"/>
              </a:rPr>
              <a:t>voedingsstoffen opzuigen uit de bodem. </a:t>
            </a:r>
            <a:br>
              <a:rPr lang="nl-NL" sz="1800" dirty="0">
                <a:solidFill>
                  <a:schemeClr val="tx1"/>
                </a:solidFill>
                <a:latin typeface="Bree Lt" panose="02000503000000020004" pitchFamily="2" charset="0"/>
              </a:rPr>
            </a:br>
            <a:r>
              <a:rPr lang="nl-NL" sz="1800" dirty="0">
                <a:solidFill>
                  <a:schemeClr val="tx1"/>
                </a:solidFill>
                <a:latin typeface="Bree Lt" panose="02000503000000020004" pitchFamily="2" charset="0"/>
              </a:rPr>
              <a:t>Een goede bodem is dan ook heel belangrijk</a:t>
            </a:r>
            <a:br>
              <a:rPr lang="nl-NL" sz="1800" dirty="0">
                <a:solidFill>
                  <a:schemeClr val="tx1"/>
                </a:solidFill>
                <a:latin typeface="Bree Lt" panose="02000503000000020004" pitchFamily="2" charset="0"/>
              </a:rPr>
            </a:br>
            <a:r>
              <a:rPr lang="nl-NL" sz="1800" dirty="0">
                <a:solidFill>
                  <a:schemeClr val="tx1"/>
                </a:solidFill>
                <a:latin typeface="Bree Lt" panose="02000503000000020004" pitchFamily="2" charset="0"/>
              </a:rPr>
              <a:t>voor een boom!</a:t>
            </a:r>
          </a:p>
          <a:p>
            <a:pPr marL="285750" indent="-285750">
              <a:buFont typeface="Wingdings" panose="05000000000000000000" pitchFamily="2" charset="2"/>
              <a:buChar char="Ø"/>
            </a:pPr>
            <a:endParaRPr lang="nl-NL" sz="1800" dirty="0">
              <a:latin typeface="Bree Lt" panose="02000503000000020004" pitchFamily="2" charset="0"/>
            </a:endParaRPr>
          </a:p>
        </p:txBody>
      </p:sp>
      <p:pic>
        <p:nvPicPr>
          <p:cNvPr id="6" name="Picture 2">
            <a:extLst>
              <a:ext uri="{FF2B5EF4-FFF2-40B4-BE49-F238E27FC236}">
                <a16:creationId xmlns:a16="http://schemas.microsoft.com/office/drawing/2014/main" id="{A946BC62-C435-4CEF-8E4E-BCEB1C5D2D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8362"/>
          <a:stretch>
            <a:fillRect/>
          </a:stretch>
        </p:blipFill>
        <p:spPr bwMode="auto">
          <a:xfrm>
            <a:off x="6701719" y="223652"/>
            <a:ext cx="1536057" cy="19555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2F309289-16BF-4DE8-BF97-6A1743653C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006" y="2063156"/>
            <a:ext cx="2700337" cy="269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atum 1">
            <a:extLst>
              <a:ext uri="{FF2B5EF4-FFF2-40B4-BE49-F238E27FC236}">
                <a16:creationId xmlns:a16="http://schemas.microsoft.com/office/drawing/2014/main" id="{99650C9C-54ED-43CF-AC07-562BFB8D142C}"/>
              </a:ext>
            </a:extLst>
          </p:cNvPr>
          <p:cNvSpPr>
            <a:spLocks noGrp="1"/>
          </p:cNvSpPr>
          <p:nvPr>
            <p:ph type="dt" sz="half" idx="10"/>
          </p:nvPr>
        </p:nvSpPr>
        <p:spPr/>
        <p:txBody>
          <a:bodyPr/>
          <a:lstStyle/>
          <a:p>
            <a:fld id="{FE61BE16-CE7D-4A35-8602-23FACB4B9174}" type="datetime1">
              <a:rPr lang="nl-NL" smtClean="0"/>
              <a:t>15-10-2022</a:t>
            </a:fld>
            <a:endParaRPr lang="nl-NL"/>
          </a:p>
        </p:txBody>
      </p:sp>
      <p:sp>
        <p:nvSpPr>
          <p:cNvPr id="8" name="Tijdelijke aanduiding voor dianummer 7">
            <a:extLst>
              <a:ext uri="{FF2B5EF4-FFF2-40B4-BE49-F238E27FC236}">
                <a16:creationId xmlns:a16="http://schemas.microsoft.com/office/drawing/2014/main" id="{66E1C7AF-BBEA-4AE3-AAE1-CA955740BAA3}"/>
              </a:ext>
            </a:extLst>
          </p:cNvPr>
          <p:cNvSpPr>
            <a:spLocks noGrp="1"/>
          </p:cNvSpPr>
          <p:nvPr>
            <p:ph type="sldNum" sz="quarter" idx="12"/>
          </p:nvPr>
        </p:nvSpPr>
        <p:spPr/>
        <p:txBody>
          <a:bodyPr/>
          <a:lstStyle/>
          <a:p>
            <a:fld id="{D535107F-FF34-C64A-B46A-27C307F2FD84}" type="slidenum">
              <a:rPr lang="nl-NL" smtClean="0"/>
              <a:t>7</a:t>
            </a:fld>
            <a:endParaRPr lang="nl-NL"/>
          </a:p>
        </p:txBody>
      </p:sp>
    </p:spTree>
    <p:extLst>
      <p:ext uri="{BB962C8B-B14F-4D97-AF65-F5344CB8AC3E}">
        <p14:creationId xmlns:p14="http://schemas.microsoft.com/office/powerpoint/2010/main" val="243087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Bodem</a:t>
            </a:r>
          </a:p>
        </p:txBody>
      </p:sp>
      <p:sp>
        <p:nvSpPr>
          <p:cNvPr id="3" name="Tijdelijke aanduiding voor inhoud 2"/>
          <p:cNvSpPr>
            <a:spLocks noGrp="1"/>
          </p:cNvSpPr>
          <p:nvPr>
            <p:ph idx="1"/>
          </p:nvPr>
        </p:nvSpPr>
        <p:spPr>
          <a:xfrm>
            <a:off x="563568" y="1030303"/>
            <a:ext cx="4852493" cy="3458356"/>
          </a:xfrm>
        </p:spPr>
        <p:txBody>
          <a:bodyPr/>
          <a:lstStyle/>
          <a:p>
            <a:pPr marL="285750" indent="-285750">
              <a:buFont typeface="Wingdings" panose="05000000000000000000" pitchFamily="2" charset="2"/>
              <a:buChar char="Ø"/>
            </a:pPr>
            <a:r>
              <a:rPr lang="nl-NL" sz="1800" dirty="0">
                <a:solidFill>
                  <a:schemeClr val="tx1"/>
                </a:solidFill>
                <a:latin typeface="Bree Lt" panose="02000503000000020004" pitchFamily="2" charset="0"/>
              </a:rPr>
              <a:t>De bodem is het deel van de aardkorst dat voedingsstoffen en water levert voor planten, dieren en mensen. </a:t>
            </a:r>
          </a:p>
          <a:p>
            <a:pPr marL="285750" indent="-285750">
              <a:buFont typeface="Wingdings" panose="05000000000000000000" pitchFamily="2" charset="2"/>
              <a:buChar char="Ø"/>
            </a:pPr>
            <a:r>
              <a:rPr lang="nl-NL" sz="1800" dirty="0">
                <a:solidFill>
                  <a:srgbClr val="00B0F0"/>
                </a:solidFill>
                <a:latin typeface="Bree Lt" panose="02000503000000020004" pitchFamily="2" charset="0"/>
                <a:hlinkClick r:id="rId3">
                  <a:extLst>
                    <a:ext uri="{A12FA001-AC4F-418D-AE19-62706E023703}">
                      <ahyp:hlinkClr xmlns:ahyp="http://schemas.microsoft.com/office/drawing/2018/hyperlinkcolor" val="tx"/>
                    </a:ext>
                  </a:extLst>
                </a:hlinkClick>
              </a:rPr>
              <a:t>Video</a:t>
            </a:r>
            <a:r>
              <a:rPr lang="nl-NL" sz="1800" dirty="0">
                <a:solidFill>
                  <a:schemeClr val="tx1"/>
                </a:solidFill>
                <a:latin typeface="Bree Lt" panose="02000503000000020004" pitchFamily="2" charset="0"/>
              </a:rPr>
              <a:t> (2m:12). De bodem kan bestaan uit verschillende grondsoorten: zand, klei, veen of löss. Welke grondsoort vind je vooral in onze omgeving? </a:t>
            </a:r>
          </a:p>
          <a:p>
            <a:pPr marL="285750" indent="-285750">
              <a:buFont typeface="Wingdings" panose="05000000000000000000" pitchFamily="2" charset="2"/>
              <a:buChar char="Ø"/>
            </a:pPr>
            <a:r>
              <a:rPr lang="nl-NL" sz="1800" dirty="0">
                <a:solidFill>
                  <a:schemeClr val="tx1"/>
                </a:solidFill>
                <a:latin typeface="Bree Lt" panose="02000503000000020004" pitchFamily="2" charset="0"/>
              </a:rPr>
              <a:t>Weet jij hoe zand ontstaat? Bekijk deze </a:t>
            </a:r>
            <a:r>
              <a:rPr lang="nl-NL" sz="1800" dirty="0">
                <a:solidFill>
                  <a:srgbClr val="00B0F0"/>
                </a:solidFill>
                <a:latin typeface="Bree Lt" panose="02000503000000020004" pitchFamily="2" charset="0"/>
                <a:hlinkClick r:id="rId4">
                  <a:extLst>
                    <a:ext uri="{A12FA001-AC4F-418D-AE19-62706E023703}">
                      <ahyp:hlinkClr xmlns:ahyp="http://schemas.microsoft.com/office/drawing/2018/hyperlinkcolor" val="tx"/>
                    </a:ext>
                  </a:extLst>
                </a:hlinkClick>
              </a:rPr>
              <a:t>video</a:t>
            </a:r>
            <a:r>
              <a:rPr lang="nl-NL" sz="1800" dirty="0">
                <a:solidFill>
                  <a:schemeClr val="tx1"/>
                </a:solidFill>
                <a:latin typeface="Bree Lt" panose="02000503000000020004" pitchFamily="2" charset="0"/>
              </a:rPr>
              <a:t> (3m:09)!</a:t>
            </a:r>
          </a:p>
          <a:p>
            <a:pPr marL="285750" indent="-285750">
              <a:buFont typeface="Wingdings" panose="05000000000000000000" pitchFamily="2" charset="2"/>
              <a:buChar char="Ø"/>
            </a:pPr>
            <a:endParaRPr lang="nl-NL" sz="1800" dirty="0">
              <a:latin typeface="Bree Lt" panose="02000503000000020004" pitchFamily="2" charset="0"/>
            </a:endParaRPr>
          </a:p>
        </p:txBody>
      </p:sp>
      <p:pic>
        <p:nvPicPr>
          <p:cNvPr id="2" name="Picture 2">
            <a:extLst>
              <a:ext uri="{FF2B5EF4-FFF2-40B4-BE49-F238E27FC236}">
                <a16:creationId xmlns:a16="http://schemas.microsoft.com/office/drawing/2014/main" id="{C863A91F-587A-473F-A2A4-CFEB3E7B0E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89" t="15031" r="-1421" b="11873"/>
          <a:stretch>
            <a:fillRect/>
          </a:stretch>
        </p:blipFill>
        <p:spPr bwMode="auto">
          <a:xfrm>
            <a:off x="6008464" y="385903"/>
            <a:ext cx="2797392" cy="186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E17F113B-176F-43D3-8BB9-DD5199942287}"/>
              </a:ext>
            </a:extLst>
          </p:cNvPr>
          <p:cNvPicPr>
            <a:picLocks noChangeAspect="1"/>
          </p:cNvPicPr>
          <p:nvPr/>
        </p:nvPicPr>
        <p:blipFill>
          <a:blip r:embed="rId6"/>
          <a:stretch>
            <a:fillRect/>
          </a:stretch>
        </p:blipFill>
        <p:spPr>
          <a:xfrm>
            <a:off x="976271" y="3516198"/>
            <a:ext cx="4923593" cy="1600168"/>
          </a:xfrm>
          <a:prstGeom prst="rect">
            <a:avLst/>
          </a:prstGeom>
        </p:spPr>
      </p:pic>
      <p:sp>
        <p:nvSpPr>
          <p:cNvPr id="5" name="Tijdelijke aanduiding voor datum 4">
            <a:extLst>
              <a:ext uri="{FF2B5EF4-FFF2-40B4-BE49-F238E27FC236}">
                <a16:creationId xmlns:a16="http://schemas.microsoft.com/office/drawing/2014/main" id="{F01D241C-EEF7-4C12-A94E-C0688BAC09EF}"/>
              </a:ext>
            </a:extLst>
          </p:cNvPr>
          <p:cNvSpPr>
            <a:spLocks noGrp="1"/>
          </p:cNvSpPr>
          <p:nvPr>
            <p:ph type="dt" sz="half" idx="10"/>
          </p:nvPr>
        </p:nvSpPr>
        <p:spPr/>
        <p:txBody>
          <a:bodyPr/>
          <a:lstStyle/>
          <a:p>
            <a:fld id="{576F799D-ADBF-43D8-8818-AE116E3A95D3}" type="datetime1">
              <a:rPr lang="nl-NL" smtClean="0"/>
              <a:t>15-10-2022</a:t>
            </a:fld>
            <a:endParaRPr lang="nl-NL"/>
          </a:p>
        </p:txBody>
      </p:sp>
      <p:sp>
        <p:nvSpPr>
          <p:cNvPr id="8" name="Tijdelijke aanduiding voor dianummer 7">
            <a:extLst>
              <a:ext uri="{FF2B5EF4-FFF2-40B4-BE49-F238E27FC236}">
                <a16:creationId xmlns:a16="http://schemas.microsoft.com/office/drawing/2014/main" id="{9FAC5EB2-FAD7-4689-8E11-8A15A7B3D4B6}"/>
              </a:ext>
            </a:extLst>
          </p:cNvPr>
          <p:cNvSpPr>
            <a:spLocks noGrp="1"/>
          </p:cNvSpPr>
          <p:nvPr>
            <p:ph type="sldNum" sz="quarter" idx="12"/>
          </p:nvPr>
        </p:nvSpPr>
        <p:spPr/>
        <p:txBody>
          <a:bodyPr/>
          <a:lstStyle/>
          <a:p>
            <a:fld id="{D535107F-FF34-C64A-B46A-27C307F2FD84}" type="slidenum">
              <a:rPr lang="nl-NL" smtClean="0"/>
              <a:t>8</a:t>
            </a:fld>
            <a:endParaRPr lang="nl-NL"/>
          </a:p>
        </p:txBody>
      </p:sp>
    </p:spTree>
    <p:extLst>
      <p:ext uri="{BB962C8B-B14F-4D97-AF65-F5344CB8AC3E}">
        <p14:creationId xmlns:p14="http://schemas.microsoft.com/office/powerpoint/2010/main" val="21909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latin typeface="Bree Rg" panose="02000503000000020004" pitchFamily="2" charset="0"/>
              </a:rPr>
              <a:t>Humus</a:t>
            </a:r>
          </a:p>
        </p:txBody>
      </p:sp>
      <p:sp>
        <p:nvSpPr>
          <p:cNvPr id="3" name="Tijdelijke aanduiding voor inhoud 2"/>
          <p:cNvSpPr>
            <a:spLocks noGrp="1"/>
          </p:cNvSpPr>
          <p:nvPr>
            <p:ph idx="1"/>
          </p:nvPr>
        </p:nvSpPr>
        <p:spPr>
          <a:xfrm>
            <a:off x="563567" y="1411544"/>
            <a:ext cx="8015287" cy="3458356"/>
          </a:xfrm>
        </p:spPr>
        <p:txBody>
          <a:bodyPr/>
          <a:lstStyle/>
          <a:p>
            <a:pPr marL="285750" indent="-285750">
              <a:buFont typeface="Wingdings" panose="05000000000000000000" pitchFamily="2" charset="2"/>
              <a:buChar char="Ø"/>
            </a:pPr>
            <a:r>
              <a:rPr lang="nl-NL" sz="1800" dirty="0">
                <a:latin typeface="Bree Lt" panose="02000503000000020004" pitchFamily="2" charset="0"/>
              </a:rPr>
              <a:t>De bodem is het deel van de aardkorst dat voedingsstoffen en water levert voor planten, dieren en mensen. </a:t>
            </a:r>
          </a:p>
          <a:p>
            <a:pPr marL="285750" indent="-285750">
              <a:buFont typeface="Wingdings" panose="05000000000000000000" pitchFamily="2" charset="2"/>
              <a:buChar char="Ø"/>
            </a:pPr>
            <a:r>
              <a:rPr lang="nl-NL" sz="1800" dirty="0">
                <a:latin typeface="Bree Lt" panose="02000503000000020004" pitchFamily="2" charset="0"/>
              </a:rPr>
              <a:t>De meeste bomen laten in de herfst hun bladeren vallen. Voordat het blad valt worden er bepaalde stoffen uitgehaald, bijv. het bladgroen. Er groeit een kurklaagje tussen de tak en het blad. Het blad krijgt dan geen water meer en ze vallen op de grond.</a:t>
            </a:r>
          </a:p>
          <a:p>
            <a:pPr marL="285750" indent="-285750">
              <a:buFont typeface="Wingdings" panose="05000000000000000000" pitchFamily="2" charset="2"/>
              <a:buChar char="Ø"/>
            </a:pPr>
            <a:r>
              <a:rPr lang="nl-NL" sz="1800" dirty="0">
                <a:latin typeface="Bree Lt" panose="02000503000000020004" pitchFamily="2" charset="0"/>
              </a:rPr>
              <a:t>Al die bladeren maken een hele berg afval. Gelukkig zitten er in de bodem een heleboel schimmels en beestjes die deze afgevallen bladeren eten. </a:t>
            </a:r>
            <a:br>
              <a:rPr lang="nl-NL" sz="1800" dirty="0">
                <a:latin typeface="Bree Lt" panose="02000503000000020004" pitchFamily="2" charset="0"/>
              </a:rPr>
            </a:br>
            <a:r>
              <a:rPr lang="nl-NL" sz="1800" dirty="0">
                <a:latin typeface="Bree Lt" panose="02000503000000020004" pitchFamily="2" charset="0"/>
              </a:rPr>
              <a:t>De schimmels en diertjes noemen we afvaleters. </a:t>
            </a:r>
          </a:p>
          <a:p>
            <a:pPr marL="285750" indent="-285750">
              <a:buFont typeface="Wingdings" panose="05000000000000000000" pitchFamily="2" charset="2"/>
              <a:buChar char="Ø"/>
            </a:pPr>
            <a:r>
              <a:rPr lang="nl-NL" sz="1800" dirty="0">
                <a:latin typeface="Bree Lt" panose="02000503000000020004" pitchFamily="2" charset="0"/>
              </a:rPr>
              <a:t>Deze afvaleters verteren het afval in de natuur. Het afval verandert in humus. Humus is een bruinzwarte rulle stof die het water in de bodem vast houdt. </a:t>
            </a:r>
          </a:p>
          <a:p>
            <a:pPr marL="285750" indent="-285750">
              <a:buFont typeface="Wingdings" panose="05000000000000000000" pitchFamily="2" charset="2"/>
              <a:buChar char="Ø"/>
            </a:pPr>
            <a:endParaRPr lang="nl-NL" sz="1800" dirty="0">
              <a:latin typeface="Bree Lt" panose="02000503000000020004" pitchFamily="2" charset="0"/>
            </a:endParaRPr>
          </a:p>
        </p:txBody>
      </p:sp>
      <p:pic>
        <p:nvPicPr>
          <p:cNvPr id="2" name="Picture 2">
            <a:extLst>
              <a:ext uri="{FF2B5EF4-FFF2-40B4-BE49-F238E27FC236}">
                <a16:creationId xmlns:a16="http://schemas.microsoft.com/office/drawing/2014/main" id="{9F6AF2F9-5635-4CEF-967B-4811488713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9075" y="148219"/>
            <a:ext cx="5114925" cy="126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4">
            <a:extLst>
              <a:ext uri="{FF2B5EF4-FFF2-40B4-BE49-F238E27FC236}">
                <a16:creationId xmlns:a16="http://schemas.microsoft.com/office/drawing/2014/main" id="{2696FB99-6B78-48D1-B265-A621E724FC51}"/>
              </a:ext>
            </a:extLst>
          </p:cNvPr>
          <p:cNvSpPr>
            <a:spLocks noGrp="1"/>
          </p:cNvSpPr>
          <p:nvPr>
            <p:ph type="dt" sz="half" idx="10"/>
          </p:nvPr>
        </p:nvSpPr>
        <p:spPr/>
        <p:txBody>
          <a:bodyPr/>
          <a:lstStyle/>
          <a:p>
            <a:fld id="{3167777F-A419-44D1-815A-1A2C5E068875}" type="datetime1">
              <a:rPr lang="nl-NL" smtClean="0"/>
              <a:t>15-10-2022</a:t>
            </a:fld>
            <a:endParaRPr lang="nl-NL"/>
          </a:p>
        </p:txBody>
      </p:sp>
      <p:sp>
        <p:nvSpPr>
          <p:cNvPr id="7" name="Tijdelijke aanduiding voor dianummer 6">
            <a:extLst>
              <a:ext uri="{FF2B5EF4-FFF2-40B4-BE49-F238E27FC236}">
                <a16:creationId xmlns:a16="http://schemas.microsoft.com/office/drawing/2014/main" id="{BDD5FF59-9E1E-4EF7-8F56-204470DE6ED7}"/>
              </a:ext>
            </a:extLst>
          </p:cNvPr>
          <p:cNvSpPr>
            <a:spLocks noGrp="1"/>
          </p:cNvSpPr>
          <p:nvPr>
            <p:ph type="sldNum" sz="quarter" idx="12"/>
          </p:nvPr>
        </p:nvSpPr>
        <p:spPr/>
        <p:txBody>
          <a:bodyPr/>
          <a:lstStyle/>
          <a:p>
            <a:fld id="{D535107F-FF34-C64A-B46A-27C307F2FD84}" type="slidenum">
              <a:rPr lang="nl-NL" smtClean="0"/>
              <a:t>9</a:t>
            </a:fld>
            <a:endParaRPr lang="nl-NL"/>
          </a:p>
        </p:txBody>
      </p:sp>
    </p:spTree>
    <p:extLst>
      <p:ext uri="{BB962C8B-B14F-4D97-AF65-F5344CB8AC3E}">
        <p14:creationId xmlns:p14="http://schemas.microsoft.com/office/powerpoint/2010/main" val="16617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VN-thema (4:3)">
  <a:themeElements>
    <a:clrScheme name="IVN Primair Palet">
      <a:dk1>
        <a:srgbClr val="000000"/>
      </a:dk1>
      <a:lt1>
        <a:srgbClr val="FFFFFF"/>
      </a:lt1>
      <a:dk2>
        <a:srgbClr val="44546A"/>
      </a:dk2>
      <a:lt2>
        <a:srgbClr val="E7E6E6"/>
      </a:lt2>
      <a:accent1>
        <a:srgbClr val="A3CC39"/>
      </a:accent1>
      <a:accent2>
        <a:srgbClr val="00ABC8"/>
      </a:accent2>
      <a:accent3>
        <a:srgbClr val="F78D1D"/>
      </a:accent3>
      <a:accent4>
        <a:srgbClr val="462E80"/>
      </a:accent4>
      <a:accent5>
        <a:srgbClr val="DA1473"/>
      </a:accent5>
      <a:accent6>
        <a:srgbClr val="61BB46"/>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a:latin typeface="Arial" charset="0"/>
            <a:ea typeface="Arial" charset="0"/>
            <a:cs typeface="Arial" charset="0"/>
          </a:defRPr>
        </a:defPPr>
      </a:lstStyle>
    </a:txDef>
  </a:objectDefaults>
  <a:extraClrSchemeLst/>
  <a:extLst>
    <a:ext uri="{05A4C25C-085E-4340-85A3-A5531E510DB2}">
      <thm15:themeFamily xmlns:thm15="http://schemas.microsoft.com/office/thememl/2012/main" name="IVN Presentatie Template Breedbeeld 2017 V0_6 (96)" id="{4292BAA1-739B-AC45-925E-68D8E7C4E8B7}" vid="{8FA375D7-014A-5B47-8A32-E35AB78ADEC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IVN_Presentatie_Template_Breedbeeld_2017</Template>
  <TotalTime>0</TotalTime>
  <Words>2298</Words>
  <Application>Microsoft Macintosh PowerPoint</Application>
  <PresentationFormat>Diavoorstelling (16:9)</PresentationFormat>
  <Paragraphs>217</Paragraphs>
  <Slides>24</Slides>
  <Notes>10</Notes>
  <HiddenSlides>9</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Bree Lt</vt:lpstr>
      <vt:lpstr>Bree Rg</vt:lpstr>
      <vt:lpstr>Calibri</vt:lpstr>
      <vt:lpstr>Wingdings</vt:lpstr>
      <vt:lpstr>IVN-thema (4:3)</vt:lpstr>
      <vt:lpstr>Project Bos &amp; Bodem</vt:lpstr>
      <vt:lpstr>Project BOS &amp; BODEM</vt:lpstr>
      <vt:lpstr>Inhoud</vt:lpstr>
      <vt:lpstr>Bos en bosrand</vt:lpstr>
      <vt:lpstr>Bomen – de Stam</vt:lpstr>
      <vt:lpstr>Bomen – de Kroon</vt:lpstr>
      <vt:lpstr>Bomen – de Wortels</vt:lpstr>
      <vt:lpstr>Bodem</vt:lpstr>
      <vt:lpstr>Humus</vt:lpstr>
      <vt:lpstr>Schimmels</vt:lpstr>
      <vt:lpstr>Bodemdiertjes</vt:lpstr>
      <vt:lpstr>Voedselkringloop</vt:lpstr>
      <vt:lpstr>Voedselkringloop - opdracht</vt:lpstr>
      <vt:lpstr>Naar buiten!</vt:lpstr>
      <vt:lpstr>Copyright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Geert Engels</dc:creator>
  <cp:keywords/>
  <dc:description/>
  <cp:lastModifiedBy>Anne Groenewegen</cp:lastModifiedBy>
  <cp:revision>1</cp:revision>
  <cp:lastPrinted>2017-08-09T09:23:42Z</cp:lastPrinted>
  <dcterms:created xsi:type="dcterms:W3CDTF">2020-10-19T18:34:17Z</dcterms:created>
  <dcterms:modified xsi:type="dcterms:W3CDTF">2022-10-15T12:54:04Z</dcterms:modified>
  <cp:category/>
</cp:coreProperties>
</file>