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62" r:id="rId2"/>
    <p:sldId id="267" r:id="rId3"/>
    <p:sldId id="268"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66" r:id="rId2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70858" autoAdjust="0"/>
  </p:normalViewPr>
  <p:slideViewPr>
    <p:cSldViewPr snapToGrid="0" snapToObjects="1" showGuides="1">
      <p:cViewPr varScale="1">
        <p:scale>
          <a:sx n="110" d="100"/>
          <a:sy n="110" d="100"/>
        </p:scale>
        <p:origin x="664" y="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40019-B0F6-4DEE-8C05-17078240A75C}" type="datetimeFigureOut">
              <a:rPr lang="nl-NL" smtClean="0"/>
              <a:t>30-12-2021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EF1FF-6291-45A6-81FA-110D1F6917C4}" type="slidenum">
              <a:rPr lang="nl-NL" smtClean="0"/>
              <a:t>‹nr.›</a:t>
            </a:fld>
            <a:endParaRPr lang="nl-NL"/>
          </a:p>
        </p:txBody>
      </p:sp>
    </p:spTree>
    <p:extLst>
      <p:ext uri="{BB962C8B-B14F-4D97-AF65-F5344CB8AC3E}">
        <p14:creationId xmlns:p14="http://schemas.microsoft.com/office/powerpoint/2010/main" val="63294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chooltv.nl/video/de-kastanjeboom-kleverige-knoppen-en-bruine-kastanjes/#q=knopp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FEF1FF-6291-45A6-81FA-110D1F6917C4}" type="slidenum">
              <a:rPr lang="nl-NL" smtClean="0"/>
              <a:t>1</a:t>
            </a:fld>
            <a:endParaRPr lang="nl-NL"/>
          </a:p>
        </p:txBody>
      </p:sp>
    </p:spTree>
    <p:extLst>
      <p:ext uri="{BB962C8B-B14F-4D97-AF65-F5344CB8AC3E}">
        <p14:creationId xmlns:p14="http://schemas.microsoft.com/office/powerpoint/2010/main" val="226361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chemeClr val="accent6">
                    <a:lumMod val="50000"/>
                  </a:schemeClr>
                </a:solidFill>
                <a:latin typeface="Stadium Sans" panose="020B0504020202020204" pitchFamily="34" charset="0"/>
              </a:rPr>
              <a:t>Ieder jaar groeit de tak in de lengte. Dit komt door de eindknop. </a:t>
            </a:r>
            <a:r>
              <a:rPr lang="nl-NL" dirty="0">
                <a:solidFill>
                  <a:schemeClr val="accent6">
                    <a:lumMod val="50000"/>
                  </a:schemeClr>
                </a:solidFill>
                <a:latin typeface="Stadium Sans" panose="020B0504020202020204" pitchFamily="34" charset="0"/>
              </a:rPr>
              <a:t>Hieruit komt een nieuw stukje tak tevoorschijn met bladeren en eventueel bloemen.</a:t>
            </a:r>
          </a:p>
          <a:p>
            <a:r>
              <a:rPr lang="nl-NL" dirty="0">
                <a:solidFill>
                  <a:schemeClr val="accent6">
                    <a:lumMod val="50000"/>
                  </a:schemeClr>
                </a:solidFill>
                <a:latin typeface="Stadium Sans" panose="020B0504020202020204" pitchFamily="34" charset="0"/>
              </a:rPr>
              <a:t>Je kunt goed zien hoeveel een tak in een jaar is gegroeid. Kun je op jouw tak deze groeilittekens ontdekken?</a:t>
            </a:r>
            <a:endParaRPr lang="nl-NL" sz="1200" dirty="0">
              <a:solidFill>
                <a:schemeClr val="accent6">
                  <a:lumMod val="50000"/>
                </a:schemeClr>
              </a:solidFill>
              <a:latin typeface="Stadium Sans" panose="020B0504020202020204" pitchFamily="34" charset="0"/>
            </a:endParaRPr>
          </a:p>
          <a:p>
            <a:endParaRPr lang="nl-NL" sz="1200" dirty="0">
              <a:solidFill>
                <a:schemeClr val="accent6">
                  <a:lumMod val="50000"/>
                </a:schemeClr>
              </a:solidFill>
              <a:latin typeface="Stadium Sans" panose="020B05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10</a:t>
            </a:fld>
            <a:endParaRPr lang="nl-NL"/>
          </a:p>
        </p:txBody>
      </p:sp>
    </p:spTree>
    <p:extLst>
      <p:ext uri="{BB962C8B-B14F-4D97-AF65-F5344CB8AC3E}">
        <p14:creationId xmlns:p14="http://schemas.microsoft.com/office/powerpoint/2010/main" val="235531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11</a:t>
            </a:fld>
            <a:endParaRPr lang="nl-NL"/>
          </a:p>
        </p:txBody>
      </p:sp>
    </p:spTree>
    <p:extLst>
      <p:ext uri="{BB962C8B-B14F-4D97-AF65-F5344CB8AC3E}">
        <p14:creationId xmlns:p14="http://schemas.microsoft.com/office/powerpoint/2010/main" val="50809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accent6">
                    <a:lumMod val="50000"/>
                  </a:schemeClr>
                </a:solidFill>
                <a:latin typeface="Stadium Sans" panose="020B0504020202020204" pitchFamily="34" charset="0"/>
              </a:rPr>
              <a:t>Sommige zijknoppen groeien in de ‘oksel’ van een ander blad.</a:t>
            </a:r>
          </a:p>
          <a:p>
            <a:endParaRPr lang="nl-NL" dirty="0">
              <a:solidFill>
                <a:schemeClr val="accent6">
                  <a:lumMod val="50000"/>
                </a:schemeClr>
              </a:solidFill>
              <a:latin typeface="Stadium Sans" panose="020B0504020202020204" pitchFamily="34" charset="0"/>
            </a:endParaRPr>
          </a:p>
          <a:p>
            <a:r>
              <a:rPr lang="nl-NL" dirty="0">
                <a:solidFill>
                  <a:schemeClr val="accent6">
                    <a:lumMod val="50000"/>
                  </a:schemeClr>
                </a:solidFill>
                <a:latin typeface="Stadium Sans" panose="020B0504020202020204" pitchFamily="34" charset="0"/>
              </a:rPr>
              <a:t>Sommige knoppen zie je naast zo’n bladlitteken. Die ontstaan wanneer een blad van de tak valt. Dit is dus toch een okselknop</a:t>
            </a:r>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12</a:t>
            </a:fld>
            <a:endParaRPr lang="nl-NL"/>
          </a:p>
        </p:txBody>
      </p:sp>
    </p:spTree>
    <p:extLst>
      <p:ext uri="{BB962C8B-B14F-4D97-AF65-F5344CB8AC3E}">
        <p14:creationId xmlns:p14="http://schemas.microsoft.com/office/powerpoint/2010/main" val="326895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13</a:t>
            </a:fld>
            <a:endParaRPr lang="nl-NL"/>
          </a:p>
        </p:txBody>
      </p:sp>
    </p:spTree>
    <p:extLst>
      <p:ext uri="{BB962C8B-B14F-4D97-AF65-F5344CB8AC3E}">
        <p14:creationId xmlns:p14="http://schemas.microsoft.com/office/powerpoint/2010/main" val="96867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schubben van een knop lijken op de schubben van een vis, dakpansgewijs. Dit heeft de natuur slim bedacht. Zo komt er geen water en vuil in de knop.</a:t>
            </a:r>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14</a:t>
            </a:fld>
            <a:endParaRPr lang="nl-NL"/>
          </a:p>
        </p:txBody>
      </p:sp>
    </p:spTree>
    <p:extLst>
      <p:ext uri="{BB962C8B-B14F-4D97-AF65-F5344CB8AC3E}">
        <p14:creationId xmlns:p14="http://schemas.microsoft.com/office/powerpoint/2010/main" val="184722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het einde van de winter gaan de knoppen zwellen: ze gaan groeien. Dit wordt veroorzaakt door de temperatuur en het licht.</a:t>
            </a:r>
          </a:p>
          <a:p>
            <a:r>
              <a:rPr lang="nl-NL" sz="1200" dirty="0">
                <a:solidFill>
                  <a:schemeClr val="accent6">
                    <a:lumMod val="50000"/>
                  </a:schemeClr>
                </a:solidFill>
                <a:latin typeface="Stadium Sans" panose="020B0504020202020204" pitchFamily="34" charset="0"/>
              </a:rPr>
              <a:t>In de ene knop zit een blad, in de andere een bloem. </a:t>
            </a:r>
            <a:r>
              <a:rPr lang="nl-NL" dirty="0">
                <a:solidFill>
                  <a:schemeClr val="accent6">
                    <a:lumMod val="50000"/>
                  </a:schemeClr>
                </a:solidFill>
                <a:latin typeface="Stadium Sans" panose="020B0504020202020204" pitchFamily="34" charset="0"/>
              </a:rPr>
              <a:t>Soms is het een gemengde knop en zitten ze er samen in.</a:t>
            </a:r>
            <a:endParaRPr lang="nl-NL" sz="1200" dirty="0">
              <a:solidFill>
                <a:schemeClr val="accent6">
                  <a:lumMod val="50000"/>
                </a:schemeClr>
              </a:solidFill>
              <a:latin typeface="Stadium Sans" panose="020B05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15</a:t>
            </a:fld>
            <a:endParaRPr lang="nl-NL"/>
          </a:p>
        </p:txBody>
      </p:sp>
    </p:spTree>
    <p:extLst>
      <p:ext uri="{BB962C8B-B14F-4D97-AF65-F5344CB8AC3E}">
        <p14:creationId xmlns:p14="http://schemas.microsoft.com/office/powerpoint/2010/main" val="210119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leerkracht presenteert de uitgelopen takken. zie voorbereiding.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Speel het filmpje af: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https://schooltv.nl/video/de-kastanjeboom-kleverige-knoppen-en-bruine-kastanjes/#q=knoppen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16</a:t>
            </a:fld>
            <a:endParaRPr lang="nl-NL"/>
          </a:p>
        </p:txBody>
      </p:sp>
    </p:spTree>
    <p:extLst>
      <p:ext uri="{BB962C8B-B14F-4D97-AF65-F5344CB8AC3E}">
        <p14:creationId xmlns:p14="http://schemas.microsoft.com/office/powerpoint/2010/main" val="5827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accent6">
                    <a:lumMod val="50000"/>
                  </a:schemeClr>
                </a:solidFill>
                <a:latin typeface="Stadium Sans" panose="020B0504020202020204" pitchFamily="34" charset="0"/>
              </a:rPr>
              <a:t>Voor je ligt een knop. Wat voor knop is het? Een bloemknop, een bladknop of een gemengde knop? Dat kun je aan de buitenkant niet zien.</a:t>
            </a:r>
          </a:p>
          <a:p>
            <a:r>
              <a:rPr lang="nl-NL" dirty="0">
                <a:solidFill>
                  <a:schemeClr val="accent6">
                    <a:lumMod val="50000"/>
                  </a:schemeClr>
                </a:solidFill>
                <a:latin typeface="Stadium Sans" panose="020B0504020202020204" pitchFamily="34" charset="0"/>
              </a:rPr>
              <a:t>Peuter je knop voorzichtig open. Wat zit er in? </a:t>
            </a:r>
            <a:r>
              <a:rPr lang="nl-NL" sz="1200" dirty="0">
                <a:solidFill>
                  <a:schemeClr val="accent6">
                    <a:lumMod val="50000"/>
                  </a:schemeClr>
                </a:solidFill>
                <a:latin typeface="Stadium Sans" panose="020B0504020202020204" pitchFamily="34" charset="0"/>
              </a:rPr>
              <a:t>Kun je het begin ontdekken van een blad? Of een </a:t>
            </a:r>
            <a:r>
              <a:rPr lang="nl-NL" dirty="0">
                <a:solidFill>
                  <a:schemeClr val="accent6">
                    <a:lumMod val="50000"/>
                  </a:schemeClr>
                </a:solidFill>
                <a:latin typeface="Stadium Sans" panose="020B0504020202020204" pitchFamily="34" charset="0"/>
              </a:rPr>
              <a:t>bloem?</a:t>
            </a:r>
            <a:endParaRPr lang="nl-NL" sz="1200" dirty="0">
              <a:solidFill>
                <a:schemeClr val="accent6">
                  <a:lumMod val="50000"/>
                </a:schemeClr>
              </a:solidFill>
              <a:latin typeface="Stadium Sans" panose="020B05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17</a:t>
            </a:fld>
            <a:endParaRPr lang="nl-NL"/>
          </a:p>
        </p:txBody>
      </p:sp>
    </p:spTree>
    <p:extLst>
      <p:ext uri="{BB962C8B-B14F-4D97-AF65-F5344CB8AC3E}">
        <p14:creationId xmlns:p14="http://schemas.microsoft.com/office/powerpoint/2010/main" val="86061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18</a:t>
            </a:fld>
            <a:endParaRPr lang="nl-NL"/>
          </a:p>
        </p:txBody>
      </p:sp>
    </p:spTree>
    <p:extLst>
      <p:ext uri="{BB962C8B-B14F-4D97-AF65-F5344CB8AC3E}">
        <p14:creationId xmlns:p14="http://schemas.microsoft.com/office/powerpoint/2010/main" val="215939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2</a:t>
            </a:fld>
            <a:endParaRPr lang="nl-NL"/>
          </a:p>
        </p:txBody>
      </p:sp>
    </p:spTree>
    <p:extLst>
      <p:ext uri="{BB962C8B-B14F-4D97-AF65-F5344CB8AC3E}">
        <p14:creationId xmlns:p14="http://schemas.microsoft.com/office/powerpoint/2010/main" val="131101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levende </a:t>
            </a:r>
            <a:r>
              <a:rPr lang="nl-NL" dirty="0" smtClean="0"/>
              <a:t>tak </a:t>
            </a:r>
            <a:r>
              <a:rPr lang="nl-NL" dirty="0"/>
              <a:t>herken je aan de groene bast, die onder het schors verstopt zit. Een dode tak zal bruin zijn van binnen</a:t>
            </a:r>
            <a:r>
              <a:rPr lang="nl-NL" dirty="0" smtClean="0"/>
              <a:t>.</a:t>
            </a: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 de bovenbouw: </a:t>
            </a:r>
            <a:r>
              <a:rPr lang="nl-NL" sz="1200" dirty="0" smtClean="0">
                <a:solidFill>
                  <a:schemeClr val="accent6">
                    <a:lumMod val="50000"/>
                  </a:schemeClr>
                </a:solidFill>
                <a:latin typeface="Stadium Sans" panose="020B0504020202020204" pitchFamily="34" charset="0"/>
              </a:rPr>
              <a:t>Gebruik de praatkaartjes.</a:t>
            </a:r>
          </a:p>
          <a:p>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3</a:t>
            </a:fld>
            <a:endParaRPr lang="nl-NL"/>
          </a:p>
        </p:txBody>
      </p:sp>
    </p:spTree>
    <p:extLst>
      <p:ext uri="{BB962C8B-B14F-4D97-AF65-F5344CB8AC3E}">
        <p14:creationId xmlns:p14="http://schemas.microsoft.com/office/powerpoint/2010/main" val="149026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winter verstopt de natuur zich. Ook deze boom is in winterrust. Hij doet kalm aan en bereidt zich voor op het nieuwe voorjaar. Als je goed kijkt zie je al nieuwe knoppen aan de takken zitten.</a:t>
            </a:r>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4</a:t>
            </a:fld>
            <a:endParaRPr lang="nl-NL"/>
          </a:p>
        </p:txBody>
      </p:sp>
    </p:spTree>
    <p:extLst>
      <p:ext uri="{BB962C8B-B14F-4D97-AF65-F5344CB8AC3E}">
        <p14:creationId xmlns:p14="http://schemas.microsoft.com/office/powerpoint/2010/main" val="10998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5</a:t>
            </a:fld>
            <a:endParaRPr lang="nl-NL"/>
          </a:p>
        </p:txBody>
      </p:sp>
    </p:spTree>
    <p:extLst>
      <p:ext uri="{BB962C8B-B14F-4D97-AF65-F5344CB8AC3E}">
        <p14:creationId xmlns:p14="http://schemas.microsoft.com/office/powerpoint/2010/main" val="282687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6</a:t>
            </a:fld>
            <a:endParaRPr lang="nl-NL"/>
          </a:p>
        </p:txBody>
      </p:sp>
    </p:spTree>
    <p:extLst>
      <p:ext uri="{BB962C8B-B14F-4D97-AF65-F5344CB8AC3E}">
        <p14:creationId xmlns:p14="http://schemas.microsoft.com/office/powerpoint/2010/main" val="413989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blad heeft nerven, hierdoor stroomt het water. Om bevriezing te voorkomen stoot de boom het blad af.</a:t>
            </a:r>
          </a:p>
          <a:p>
            <a:r>
              <a:rPr lang="nl-NL" dirty="0"/>
              <a:t>Ook vallen bladeren vaak af omdat ze gewoon niet meer genoeg water krijgen. </a:t>
            </a:r>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7</a:t>
            </a:fld>
            <a:endParaRPr lang="nl-NL"/>
          </a:p>
        </p:txBody>
      </p:sp>
    </p:spTree>
    <p:extLst>
      <p:ext uri="{BB962C8B-B14F-4D97-AF65-F5344CB8AC3E}">
        <p14:creationId xmlns:p14="http://schemas.microsoft.com/office/powerpoint/2010/main" val="132494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8</a:t>
            </a:fld>
            <a:endParaRPr lang="nl-NL"/>
          </a:p>
        </p:txBody>
      </p:sp>
    </p:spTree>
    <p:extLst>
      <p:ext uri="{BB962C8B-B14F-4D97-AF65-F5344CB8AC3E}">
        <p14:creationId xmlns:p14="http://schemas.microsoft.com/office/powerpoint/2010/main" val="142756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6E2AF04-C000-41E6-BFDA-8BDD1B5E412F}" type="slidenum">
              <a:rPr lang="nl-NL" smtClean="0"/>
              <a:t>9</a:t>
            </a:fld>
            <a:endParaRPr lang="nl-NL"/>
          </a:p>
        </p:txBody>
      </p:sp>
    </p:spTree>
    <p:extLst>
      <p:ext uri="{BB962C8B-B14F-4D97-AF65-F5344CB8AC3E}">
        <p14:creationId xmlns:p14="http://schemas.microsoft.com/office/powerpoint/2010/main" val="172730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30-12-2021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30-12-2021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30-12-2021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30-12-2021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Naam</a:t>
            </a:r>
          </a:p>
          <a:p>
            <a:r>
              <a:rPr lang="nl-NL" dirty="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30-12-2021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567" y="385903"/>
            <a:ext cx="8015287" cy="644400"/>
          </a:xfrm>
        </p:spPr>
        <p:txBody>
          <a:bodyPr/>
          <a:lstStyle/>
          <a:p>
            <a:r>
              <a:rPr lang="nl-NL" dirty="0"/>
              <a:t>Klikken om de titel te bewerken</a:t>
            </a:r>
            <a:endParaRPr lang="en-US" dirty="0"/>
          </a:p>
        </p:txBody>
      </p:sp>
      <p:sp>
        <p:nvSpPr>
          <p:cNvPr id="3" name="Content Placeholder 2"/>
          <p:cNvSpPr>
            <a:spLocks noGrp="1"/>
          </p:cNvSpPr>
          <p:nvPr>
            <p:ph idx="1"/>
          </p:nvPr>
        </p:nvSpPr>
        <p:spPr>
          <a:xfrm>
            <a:off x="563568" y="1030303"/>
            <a:ext cx="8015287" cy="345835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3A42867-0329-DC49-83DB-B998A3847B73}" type="datetimeFigureOut">
              <a:rPr lang="nl-NL" smtClean="0"/>
              <a:t>30-12-2021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Klikken om de titel te bewerken</a:t>
            </a:r>
            <a:endParaRPr lang="en-US" dirty="0"/>
          </a:p>
        </p:txBody>
      </p:sp>
      <p:sp>
        <p:nvSpPr>
          <p:cNvPr id="3" name="Content Placeholder 2"/>
          <p:cNvSpPr>
            <a:spLocks noGrp="1"/>
          </p:cNvSpPr>
          <p:nvPr>
            <p:ph sz="half" idx="1"/>
          </p:nvPr>
        </p:nvSpPr>
        <p:spPr>
          <a:xfrm>
            <a:off x="563565" y="1030303"/>
            <a:ext cx="3725837" cy="345835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54601" y="1030591"/>
            <a:ext cx="3724248" cy="34580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3A42867-0329-DC49-83DB-B998A3847B73}" type="datetimeFigureOut">
              <a:rPr lang="nl-NL" smtClean="0"/>
              <a:t>30-12-2021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4424" y="2341606"/>
            <a:ext cx="3492500" cy="4699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B53D2-C4B2-4830-92AC-0383AA3441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9DFE564-0552-4510-95C6-7843E6990E4E}"/>
              </a:ext>
            </a:extLst>
          </p:cNvPr>
          <p:cNvSpPr>
            <a:spLocks noGrp="1"/>
          </p:cNvSpPr>
          <p:nvPr>
            <p:ph type="dt" sz="half" idx="10"/>
          </p:nvPr>
        </p:nvSpPr>
        <p:spPr/>
        <p:txBody>
          <a:bodyPr/>
          <a:lstStyle/>
          <a:p>
            <a:fld id="{68F12BB6-E870-47E8-938C-45561740967A}" type="datetimeFigureOut">
              <a:rPr lang="nl-NL" smtClean="0"/>
              <a:t>30-12-2021</a:t>
            </a:fld>
            <a:endParaRPr lang="nl-NL"/>
          </a:p>
        </p:txBody>
      </p:sp>
      <p:sp>
        <p:nvSpPr>
          <p:cNvPr id="4" name="Tijdelijke aanduiding voor voettekst 3">
            <a:extLst>
              <a:ext uri="{FF2B5EF4-FFF2-40B4-BE49-F238E27FC236}">
                <a16:creationId xmlns:a16="http://schemas.microsoft.com/office/drawing/2014/main" id="{F91D2D38-412C-43D1-92CB-FF95B83E96B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E23AE76-6C25-4CE4-BCFB-F6463FA7DE1C}"/>
              </a:ext>
            </a:extLst>
          </p:cNvPr>
          <p:cNvSpPr>
            <a:spLocks noGrp="1"/>
          </p:cNvSpPr>
          <p:nvPr>
            <p:ph type="sldNum" sz="quarter" idx="12"/>
          </p:nvPr>
        </p:nvSpPr>
        <p:spPr/>
        <p:txBody>
          <a:bodyPr/>
          <a:lstStyle/>
          <a:p>
            <a:fld id="{D534EE55-2181-478C-B755-5AAFED427098}" type="slidenum">
              <a:rPr lang="nl-NL" smtClean="0"/>
              <a:t>‹nr.›</a:t>
            </a:fld>
            <a:endParaRPr lang="nl-NL"/>
          </a:p>
        </p:txBody>
      </p:sp>
    </p:spTree>
    <p:extLst>
      <p:ext uri="{BB962C8B-B14F-4D97-AF65-F5344CB8AC3E}">
        <p14:creationId xmlns:p14="http://schemas.microsoft.com/office/powerpoint/2010/main" val="40934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194332" y="4499584"/>
            <a:ext cx="1860804" cy="530352"/>
          </a:xfrm>
          <a:prstGeom prst="rect">
            <a:avLst/>
          </a:prstGeom>
        </p:spPr>
      </p:pic>
      <p:pic>
        <p:nvPicPr>
          <p:cNvPr id="8" name="Afbeelding 7"/>
          <p:cNvPicPr>
            <a:picLocks noChangeAspect="1"/>
          </p:cNvPicPr>
          <p:nvPr userDrawn="1"/>
        </p:nvPicPr>
        <p:blipFill rotWithShape="1">
          <a:blip r:embed="rId12" cstate="email">
            <a:extLst>
              <a:ext uri="{28A0092B-C50C-407E-A947-70E740481C1C}">
                <a14:useLocalDpi xmlns:a14="http://schemas.microsoft.com/office/drawing/2010/main"/>
              </a:ext>
            </a:extLst>
          </a:blip>
          <a:srcRect l="48458" t="27892" r="26297" b="20684"/>
          <a:stretch/>
        </p:blipFill>
        <p:spPr>
          <a:xfrm>
            <a:off x="3180" y="4576983"/>
            <a:ext cx="492459" cy="564265"/>
          </a:xfrm>
          <a:prstGeom prst="rect">
            <a:avLst/>
          </a:prstGeom>
        </p:spPr>
      </p:pic>
      <p:sp>
        <p:nvSpPr>
          <p:cNvPr id="2" name="Title Placeholder 1"/>
          <p:cNvSpPr>
            <a:spLocks noGrp="1"/>
          </p:cNvSpPr>
          <p:nvPr>
            <p:ph type="title"/>
          </p:nvPr>
        </p:nvSpPr>
        <p:spPr>
          <a:xfrm>
            <a:off x="563567" y="385903"/>
            <a:ext cx="8015287" cy="644400"/>
          </a:xfrm>
          <a:prstGeom prst="rect">
            <a:avLst/>
          </a:prstGeom>
        </p:spPr>
        <p:txBody>
          <a:bodyPr vert="horz" wrap="none" lIns="0" tIns="0" rIns="0" bIns="0" rtlCol="0" anchor="t">
            <a:noAutofit/>
          </a:bodyPr>
          <a:lstStyle/>
          <a:p>
            <a:r>
              <a:rPr lang="nl-NL" dirty="0"/>
              <a:t>Klikken om de titel te bewerken</a:t>
            </a:r>
            <a:endParaRPr lang="en-US" dirty="0"/>
          </a:p>
        </p:txBody>
      </p:sp>
      <p:sp>
        <p:nvSpPr>
          <p:cNvPr id="3" name="Text Placeholder 2"/>
          <p:cNvSpPr>
            <a:spLocks noGrp="1"/>
          </p:cNvSpPr>
          <p:nvPr>
            <p:ph type="body" idx="1"/>
          </p:nvPr>
        </p:nvSpPr>
        <p:spPr>
          <a:xfrm>
            <a:off x="563563" y="1030302"/>
            <a:ext cx="8015288" cy="3458353"/>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28650" y="4842522"/>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33A42867-0329-DC49-83DB-B998A3847B73}" type="datetimeFigureOut">
              <a:rPr lang="nl-NL" smtClean="0"/>
              <a:pPr/>
              <a:t>30-12-2021</a:t>
            </a:fld>
            <a:endParaRPr lang="nl-NL"/>
          </a:p>
        </p:txBody>
      </p:sp>
      <p:sp>
        <p:nvSpPr>
          <p:cNvPr id="5" name="Footer Placeholder 4"/>
          <p:cNvSpPr>
            <a:spLocks noGrp="1"/>
          </p:cNvSpPr>
          <p:nvPr>
            <p:ph type="ftr" sz="quarter" idx="3"/>
          </p:nvPr>
        </p:nvSpPr>
        <p:spPr>
          <a:xfrm>
            <a:off x="3028950" y="4842522"/>
            <a:ext cx="30861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nl-NL" dirty="0"/>
          </a:p>
        </p:txBody>
      </p:sp>
      <p:sp>
        <p:nvSpPr>
          <p:cNvPr id="6" name="Slide Number Placeholder 5"/>
          <p:cNvSpPr>
            <a:spLocks noGrp="1"/>
          </p:cNvSpPr>
          <p:nvPr>
            <p:ph type="sldNum" sz="quarter" idx="4"/>
          </p:nvPr>
        </p:nvSpPr>
        <p:spPr>
          <a:xfrm>
            <a:off x="6457950" y="4842522"/>
            <a:ext cx="20574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dirty="0"/>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64" r:id="rId7"/>
    <p:sldLayoutId id="2147483667" r:id="rId8"/>
    <p:sldLayoutId id="2147483676" r:id="rId9"/>
  </p:sldLayoutIdLst>
  <p:txStyles>
    <p:titleStyle>
      <a:lvl1pPr algn="l" defTabSz="914377"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276" userDrawn="1">
          <p15:clr>
            <a:srgbClr val="F26B43"/>
          </p15:clr>
        </p15:guide>
        <p15:guide id="20" orient="horz" pos="2972" userDrawn="1">
          <p15:clr>
            <a:srgbClr val="F26B43"/>
          </p15:clr>
        </p15:guide>
        <p15:guide id="21" orient="horz" pos="2828" userDrawn="1">
          <p15:clr>
            <a:srgbClr val="F26B43"/>
          </p15:clr>
        </p15:guide>
        <p15:guide id="22" orient="horz" pos="5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s://schooltv.nl/video/de-kastanjeboom-kleverige-knoppen-en-bruine-kastanjes/#q=knoppen"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6842589" y="10699"/>
            <a:ext cx="2301411" cy="5133227"/>
          </a:xfrm>
          <a:prstGeom prst="rect">
            <a:avLst/>
          </a:prstGeom>
        </p:spPr>
      </p:pic>
      <p:pic>
        <p:nvPicPr>
          <p:cNvPr id="2" name="Afbeelding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26"/>
            <a:ext cx="4608000" cy="5143500"/>
          </a:xfrm>
          <a:prstGeom prst="rect">
            <a:avLst/>
          </a:prstGeom>
        </p:spPr>
      </p:pic>
      <p:sp>
        <p:nvSpPr>
          <p:cNvPr id="10" name="Titel 9"/>
          <p:cNvSpPr>
            <a:spLocks noGrp="1"/>
          </p:cNvSpPr>
          <p:nvPr>
            <p:ph type="ctrTitle"/>
          </p:nvPr>
        </p:nvSpPr>
        <p:spPr>
          <a:xfrm>
            <a:off x="4753679" y="103329"/>
            <a:ext cx="3578663" cy="1633004"/>
          </a:xfrm>
        </p:spPr>
        <p:txBody>
          <a:bodyPr/>
          <a:lstStyle/>
          <a:p>
            <a:r>
              <a:rPr lang="nl-NL" sz="4400" b="1" dirty="0"/>
              <a:t>Winterlessen</a:t>
            </a:r>
          </a:p>
        </p:txBody>
      </p:sp>
      <p:sp>
        <p:nvSpPr>
          <p:cNvPr id="11" name="Ondertitel 10"/>
          <p:cNvSpPr>
            <a:spLocks noGrp="1"/>
          </p:cNvSpPr>
          <p:nvPr>
            <p:ph type="subTitle" idx="1"/>
          </p:nvPr>
        </p:nvSpPr>
        <p:spPr>
          <a:xfrm>
            <a:off x="4780552" y="2141545"/>
            <a:ext cx="4577885" cy="861263"/>
          </a:xfrm>
        </p:spPr>
        <p:txBody>
          <a:bodyPr/>
          <a:lstStyle/>
          <a:p>
            <a:r>
              <a:rPr lang="nl-NL" dirty="0"/>
              <a:t>Knoppen</a:t>
            </a:r>
          </a:p>
        </p:txBody>
      </p:sp>
      <p:pic>
        <p:nvPicPr>
          <p:cNvPr id="5" name="Afbeelding 4"/>
          <p:cNvPicPr>
            <a:picLocks noChangeAspect="1"/>
          </p:cNvPicPr>
          <p:nvPr/>
        </p:nvPicPr>
        <p:blipFill>
          <a:blip r:embed="rId5" cstate="screen">
            <a:biLevel thresh="25000"/>
            <a:extLst>
              <a:ext uri="{BEBA8EAE-BF5A-486C-A8C5-ECC9F3942E4B}">
                <a14:imgProps xmlns:a14="http://schemas.microsoft.com/office/drawing/2010/main">
                  <a14:imgLayer r:embed="rId6">
                    <a14:imgEffect>
                      <a14:colorTemperature colorTemp="5768"/>
                    </a14:imgEffect>
                    <a14:imgEffect>
                      <a14:saturation sat="118000"/>
                    </a14:imgEffect>
                  </a14:imgLayer>
                </a14:imgProps>
              </a:ext>
              <a:ext uri="{28A0092B-C50C-407E-A947-70E740481C1C}">
                <a14:useLocalDpi xmlns:a14="http://schemas.microsoft.com/office/drawing/2010/main"/>
              </a:ext>
            </a:extLst>
          </a:blip>
          <a:stretch>
            <a:fillRect/>
          </a:stretch>
        </p:blipFill>
        <p:spPr>
          <a:xfrm>
            <a:off x="7233007" y="4491143"/>
            <a:ext cx="1910992" cy="544657"/>
          </a:xfrm>
          <a:prstGeom prst="rect">
            <a:avLst/>
          </a:prstGeom>
        </p:spPr>
      </p:pic>
    </p:spTree>
    <p:extLst>
      <p:ext uri="{BB962C8B-B14F-4D97-AF65-F5344CB8AC3E}">
        <p14:creationId xmlns:p14="http://schemas.microsoft.com/office/powerpoint/2010/main" val="9050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37218" y="207676"/>
            <a:ext cx="7886700" cy="994172"/>
          </a:xfrm>
        </p:spPr>
        <p:txBody>
          <a:bodyPr/>
          <a:lstStyle/>
          <a:p>
            <a:r>
              <a:rPr lang="nl-NL" dirty="0">
                <a:solidFill>
                  <a:srgbClr val="2C451B"/>
                </a:solidFill>
                <a:latin typeface="Stadium Sans" panose="020B0504020202020204" pitchFamily="34" charset="0"/>
              </a:rPr>
              <a:t>Eindknoppen</a:t>
            </a:r>
          </a:p>
        </p:txBody>
      </p:sp>
      <p:sp>
        <p:nvSpPr>
          <p:cNvPr id="3" name="Tekstvak 2">
            <a:extLst>
              <a:ext uri="{FF2B5EF4-FFF2-40B4-BE49-F238E27FC236}">
                <a16:creationId xmlns:a16="http://schemas.microsoft.com/office/drawing/2014/main" id="{BACCF779-211F-481F-B38E-092867C970AF}"/>
              </a:ext>
            </a:extLst>
          </p:cNvPr>
          <p:cNvSpPr txBox="1"/>
          <p:nvPr/>
        </p:nvSpPr>
        <p:spPr>
          <a:xfrm>
            <a:off x="2804237" y="704762"/>
            <a:ext cx="1083951" cy="923330"/>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a:t>
            </a:r>
          </a:p>
          <a:p>
            <a:r>
              <a:rPr lang="nl-NL" sz="1350" dirty="0">
                <a:solidFill>
                  <a:schemeClr val="accent6">
                    <a:lumMod val="50000"/>
                  </a:schemeClr>
                </a:solidFill>
                <a:latin typeface="Stadium Sans" panose="020B0504020202020204" pitchFamily="34" charset="0"/>
                <a:sym typeface="Wingdings" panose="05000000000000000000" pitchFamily="2" charset="2"/>
              </a:rPr>
              <a:t> </a:t>
            </a:r>
            <a:r>
              <a:rPr lang="nl-NL" sz="1350" dirty="0">
                <a:solidFill>
                  <a:schemeClr val="accent6">
                    <a:lumMod val="50000"/>
                  </a:schemeClr>
                </a:solidFill>
                <a:latin typeface="Stadium Sans" panose="020B0504020202020204" pitchFamily="34" charset="0"/>
              </a:rPr>
              <a:t>eindknop</a:t>
            </a:r>
          </a:p>
          <a:p>
            <a:r>
              <a:rPr lang="nl-NL" sz="1350" dirty="0">
                <a:solidFill>
                  <a:schemeClr val="accent6">
                    <a:lumMod val="50000"/>
                  </a:schemeClr>
                </a:solidFill>
                <a:latin typeface="Stadium Sans" panose="020B0504020202020204" pitchFamily="34" charset="0"/>
              </a:rPr>
              <a:t>     </a:t>
            </a:r>
            <a:endParaRPr lang="nl-NL" sz="1350" dirty="0"/>
          </a:p>
        </p:txBody>
      </p:sp>
      <p:sp>
        <p:nvSpPr>
          <p:cNvPr id="6" name="Tekstvak 5">
            <a:extLst>
              <a:ext uri="{FF2B5EF4-FFF2-40B4-BE49-F238E27FC236}">
                <a16:creationId xmlns:a16="http://schemas.microsoft.com/office/drawing/2014/main" id="{00E42684-42FF-46D3-8D0A-46DEED8BFE54}"/>
              </a:ext>
            </a:extLst>
          </p:cNvPr>
          <p:cNvSpPr txBox="1"/>
          <p:nvPr/>
        </p:nvSpPr>
        <p:spPr>
          <a:xfrm>
            <a:off x="2829895" y="3746240"/>
            <a:ext cx="1317990" cy="300082"/>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sym typeface="Wingdings" panose="05000000000000000000" pitchFamily="2" charset="2"/>
              </a:rPr>
              <a:t> </a:t>
            </a:r>
            <a:r>
              <a:rPr lang="nl-NL" sz="1350" dirty="0">
                <a:solidFill>
                  <a:schemeClr val="accent6">
                    <a:lumMod val="50000"/>
                  </a:schemeClr>
                </a:solidFill>
                <a:latin typeface="Stadium Sans" panose="020B0504020202020204" pitchFamily="34" charset="0"/>
              </a:rPr>
              <a:t>groeilitteken</a:t>
            </a:r>
            <a:endParaRPr lang="nl-NL" sz="1350" dirty="0"/>
          </a:p>
        </p:txBody>
      </p:sp>
      <p:pic>
        <p:nvPicPr>
          <p:cNvPr id="5" name="Afbeelding 4">
            <a:extLst>
              <a:ext uri="{FF2B5EF4-FFF2-40B4-BE49-F238E27FC236}">
                <a16:creationId xmlns:a16="http://schemas.microsoft.com/office/drawing/2014/main" id="{0E11C32F-C552-4B9A-A9B2-5C282E19C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78105" y="1514862"/>
            <a:ext cx="3703317" cy="2083116"/>
          </a:xfrm>
          <a:prstGeom prst="rect">
            <a:avLst/>
          </a:prstGeom>
        </p:spPr>
      </p:pic>
      <p:pic>
        <p:nvPicPr>
          <p:cNvPr id="9" name="Afbeelding 8">
            <a:extLst>
              <a:ext uri="{FF2B5EF4-FFF2-40B4-BE49-F238E27FC236}">
                <a16:creationId xmlns:a16="http://schemas.microsoft.com/office/drawing/2014/main" id="{2464017C-6442-477B-B0C5-EF1DE571C5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6114" y="704762"/>
            <a:ext cx="2824788" cy="3766385"/>
          </a:xfrm>
          <a:prstGeom prst="rect">
            <a:avLst/>
          </a:prstGeom>
        </p:spPr>
      </p:pic>
    </p:spTree>
    <p:extLst>
      <p:ext uri="{BB962C8B-B14F-4D97-AF65-F5344CB8AC3E}">
        <p14:creationId xmlns:p14="http://schemas.microsoft.com/office/powerpoint/2010/main" val="408689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71192" y="224602"/>
            <a:ext cx="7867372" cy="994172"/>
          </a:xfrm>
        </p:spPr>
        <p:txBody>
          <a:bodyPr/>
          <a:lstStyle/>
          <a:p>
            <a:r>
              <a:rPr lang="nl-NL" dirty="0">
                <a:solidFill>
                  <a:srgbClr val="2C451B"/>
                </a:solidFill>
                <a:latin typeface="Stadium Sans" panose="020B0504020202020204" pitchFamily="34" charset="0"/>
              </a:rPr>
              <a:t>Zijknoppen</a:t>
            </a:r>
          </a:p>
        </p:txBody>
      </p:sp>
      <p:sp>
        <p:nvSpPr>
          <p:cNvPr id="3" name="Tekstvak 2">
            <a:extLst>
              <a:ext uri="{FF2B5EF4-FFF2-40B4-BE49-F238E27FC236}">
                <a16:creationId xmlns:a16="http://schemas.microsoft.com/office/drawing/2014/main" id="{BACCF779-211F-481F-B38E-092867C970AF}"/>
              </a:ext>
            </a:extLst>
          </p:cNvPr>
          <p:cNvSpPr txBox="1"/>
          <p:nvPr/>
        </p:nvSpPr>
        <p:spPr>
          <a:xfrm>
            <a:off x="298620" y="612763"/>
            <a:ext cx="3506088"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Behalve eindknoppen zijn er ook zijknoppen.</a:t>
            </a:r>
          </a:p>
          <a:p>
            <a:endParaRPr lang="nl-NL" sz="1350" dirty="0"/>
          </a:p>
        </p:txBody>
      </p:sp>
      <p:sp>
        <p:nvSpPr>
          <p:cNvPr id="6" name="Tekstvak 5">
            <a:extLst>
              <a:ext uri="{FF2B5EF4-FFF2-40B4-BE49-F238E27FC236}">
                <a16:creationId xmlns:a16="http://schemas.microsoft.com/office/drawing/2014/main" id="{00E42684-42FF-46D3-8D0A-46DEED8BFE54}"/>
              </a:ext>
            </a:extLst>
          </p:cNvPr>
          <p:cNvSpPr txBox="1"/>
          <p:nvPr/>
        </p:nvSpPr>
        <p:spPr>
          <a:xfrm>
            <a:off x="311884" y="2891376"/>
            <a:ext cx="3635932"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Bij sommige takken zitten ze tegenover elkaar.</a:t>
            </a:r>
          </a:p>
          <a:p>
            <a:endParaRPr lang="nl-NL" sz="1350" dirty="0"/>
          </a:p>
        </p:txBody>
      </p:sp>
      <p:pic>
        <p:nvPicPr>
          <p:cNvPr id="10" name="Afbeelding 9">
            <a:extLst>
              <a:ext uri="{FF2B5EF4-FFF2-40B4-BE49-F238E27FC236}">
                <a16:creationId xmlns:a16="http://schemas.microsoft.com/office/drawing/2014/main" id="{B7F15602-7DCC-4F21-ADFB-9F8C2C993F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600935" y="947137"/>
            <a:ext cx="712778" cy="2991698"/>
          </a:xfrm>
          <a:prstGeom prst="rect">
            <a:avLst/>
          </a:prstGeom>
        </p:spPr>
      </p:pic>
      <p:pic>
        <p:nvPicPr>
          <p:cNvPr id="12" name="Afbeelding 11">
            <a:extLst>
              <a:ext uri="{FF2B5EF4-FFF2-40B4-BE49-F238E27FC236}">
                <a16:creationId xmlns:a16="http://schemas.microsoft.com/office/drawing/2014/main" id="{5AC029FC-DC58-49AC-AB00-BC97923686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394131" y="-22817"/>
            <a:ext cx="1227128" cy="2991698"/>
          </a:xfrm>
          <a:prstGeom prst="rect">
            <a:avLst/>
          </a:prstGeom>
        </p:spPr>
      </p:pic>
      <p:pic>
        <p:nvPicPr>
          <p:cNvPr id="13" name="Afbeelding 12">
            <a:extLst>
              <a:ext uri="{FF2B5EF4-FFF2-40B4-BE49-F238E27FC236}">
                <a16:creationId xmlns:a16="http://schemas.microsoft.com/office/drawing/2014/main" id="{2388EB99-065D-44FE-B92F-46338F80C3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791602" y="908452"/>
            <a:ext cx="790151" cy="2991698"/>
          </a:xfrm>
          <a:prstGeom prst="rect">
            <a:avLst/>
          </a:prstGeom>
        </p:spPr>
      </p:pic>
      <p:pic>
        <p:nvPicPr>
          <p:cNvPr id="14" name="Afbeelding 13">
            <a:extLst>
              <a:ext uri="{FF2B5EF4-FFF2-40B4-BE49-F238E27FC236}">
                <a16:creationId xmlns:a16="http://schemas.microsoft.com/office/drawing/2014/main" id="{7E659213-3615-4D68-BCF2-38050B6A0D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678628" y="-22817"/>
            <a:ext cx="915359" cy="2991698"/>
          </a:xfrm>
          <a:prstGeom prst="rect">
            <a:avLst/>
          </a:prstGeom>
        </p:spPr>
      </p:pic>
      <p:sp>
        <p:nvSpPr>
          <p:cNvPr id="15" name="Tekstvak 14">
            <a:extLst>
              <a:ext uri="{FF2B5EF4-FFF2-40B4-BE49-F238E27FC236}">
                <a16:creationId xmlns:a16="http://schemas.microsoft.com/office/drawing/2014/main" id="{ECDC6929-C596-48D3-AAAA-B778C68F9C4D}"/>
              </a:ext>
            </a:extLst>
          </p:cNvPr>
          <p:cNvSpPr txBox="1"/>
          <p:nvPr/>
        </p:nvSpPr>
        <p:spPr>
          <a:xfrm>
            <a:off x="5072933" y="2891376"/>
            <a:ext cx="3672800"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Bij andere staan ze afwisselend links en rechts.</a:t>
            </a:r>
          </a:p>
          <a:p>
            <a:endParaRPr lang="nl-NL" sz="1350" dirty="0"/>
          </a:p>
        </p:txBody>
      </p:sp>
      <p:sp>
        <p:nvSpPr>
          <p:cNvPr id="16" name="Tekstvak 15">
            <a:extLst>
              <a:ext uri="{FF2B5EF4-FFF2-40B4-BE49-F238E27FC236}">
                <a16:creationId xmlns:a16="http://schemas.microsoft.com/office/drawing/2014/main" id="{038A816F-46F9-488E-BBF0-E6A340544312}"/>
              </a:ext>
            </a:extLst>
          </p:cNvPr>
          <p:cNvSpPr txBox="1"/>
          <p:nvPr/>
        </p:nvSpPr>
        <p:spPr>
          <a:xfrm>
            <a:off x="343421" y="4080614"/>
            <a:ext cx="4631396" cy="923330"/>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En bij weer andere soorten staan de knoppen alle kanten op.</a:t>
            </a:r>
          </a:p>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endParaRPr lang="nl-NL" sz="1350" dirty="0"/>
          </a:p>
        </p:txBody>
      </p:sp>
    </p:spTree>
    <p:extLst>
      <p:ext uri="{BB962C8B-B14F-4D97-AF65-F5344CB8AC3E}">
        <p14:creationId xmlns:p14="http://schemas.microsoft.com/office/powerpoint/2010/main" val="230452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432877" y="236682"/>
            <a:ext cx="7886700" cy="994172"/>
          </a:xfrm>
        </p:spPr>
        <p:txBody>
          <a:bodyPr/>
          <a:lstStyle/>
          <a:p>
            <a:r>
              <a:rPr lang="nl-NL" dirty="0">
                <a:solidFill>
                  <a:srgbClr val="2C451B"/>
                </a:solidFill>
                <a:latin typeface="Stadium Sans" panose="020B0504020202020204" pitchFamily="34" charset="0"/>
              </a:rPr>
              <a:t>Okselknoppen</a:t>
            </a:r>
          </a:p>
        </p:txBody>
      </p:sp>
      <p:pic>
        <p:nvPicPr>
          <p:cNvPr id="5" name="Afbeelding 4">
            <a:extLst>
              <a:ext uri="{FF2B5EF4-FFF2-40B4-BE49-F238E27FC236}">
                <a16:creationId xmlns:a16="http://schemas.microsoft.com/office/drawing/2014/main" id="{7D49B9E2-05D1-4B8A-BE62-F8D471CACE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5922" y="1211242"/>
            <a:ext cx="2106136" cy="2914022"/>
          </a:xfrm>
          <a:prstGeom prst="rect">
            <a:avLst/>
          </a:prstGeom>
        </p:spPr>
      </p:pic>
      <p:sp>
        <p:nvSpPr>
          <p:cNvPr id="18" name="Tekstvak 17">
            <a:extLst>
              <a:ext uri="{FF2B5EF4-FFF2-40B4-BE49-F238E27FC236}">
                <a16:creationId xmlns:a16="http://schemas.microsoft.com/office/drawing/2014/main" id="{A0D9E3F9-90D3-4955-9257-3D749FB2D480}"/>
              </a:ext>
            </a:extLst>
          </p:cNvPr>
          <p:cNvSpPr txBox="1"/>
          <p:nvPr/>
        </p:nvSpPr>
        <p:spPr>
          <a:xfrm>
            <a:off x="3514454" y="2435973"/>
            <a:ext cx="184731" cy="715581"/>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endParaRPr lang="nl-NL" sz="1350" dirty="0"/>
          </a:p>
        </p:txBody>
      </p:sp>
      <p:pic>
        <p:nvPicPr>
          <p:cNvPr id="8" name="Afbeelding 7">
            <a:extLst>
              <a:ext uri="{FF2B5EF4-FFF2-40B4-BE49-F238E27FC236}">
                <a16:creationId xmlns:a16="http://schemas.microsoft.com/office/drawing/2014/main" id="{C3C4E350-615E-4BEC-8B99-10D43F7ED5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84282" y="2017189"/>
            <a:ext cx="4020827" cy="1923891"/>
          </a:xfrm>
          <a:prstGeom prst="rect">
            <a:avLst/>
          </a:prstGeom>
        </p:spPr>
      </p:pic>
      <p:sp>
        <p:nvSpPr>
          <p:cNvPr id="7" name="Tekstvak 6">
            <a:extLst>
              <a:ext uri="{FF2B5EF4-FFF2-40B4-BE49-F238E27FC236}">
                <a16:creationId xmlns:a16="http://schemas.microsoft.com/office/drawing/2014/main" id="{B51B9208-F548-4E1C-B12D-0318CA3B8097}"/>
              </a:ext>
            </a:extLst>
          </p:cNvPr>
          <p:cNvSpPr txBox="1"/>
          <p:nvPr/>
        </p:nvSpPr>
        <p:spPr>
          <a:xfrm>
            <a:off x="2529650" y="2218511"/>
            <a:ext cx="1160895" cy="923330"/>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a:t>
            </a:r>
          </a:p>
          <a:p>
            <a:r>
              <a:rPr lang="nl-NL" sz="1350" dirty="0">
                <a:solidFill>
                  <a:schemeClr val="accent6">
                    <a:lumMod val="50000"/>
                  </a:schemeClr>
                </a:solidFill>
                <a:latin typeface="Stadium Sans" panose="020B0504020202020204" pitchFamily="34" charset="0"/>
                <a:sym typeface="Wingdings" panose="05000000000000000000" pitchFamily="2" charset="2"/>
              </a:rPr>
              <a:t> oksel</a:t>
            </a:r>
            <a:r>
              <a:rPr lang="nl-NL" sz="1350" dirty="0">
                <a:solidFill>
                  <a:schemeClr val="accent6">
                    <a:lumMod val="50000"/>
                  </a:schemeClr>
                </a:solidFill>
                <a:latin typeface="Stadium Sans" panose="020B0504020202020204" pitchFamily="34" charset="0"/>
              </a:rPr>
              <a:t>knop</a:t>
            </a:r>
          </a:p>
          <a:p>
            <a:r>
              <a:rPr lang="nl-NL" sz="1350" dirty="0">
                <a:solidFill>
                  <a:schemeClr val="accent6">
                    <a:lumMod val="50000"/>
                  </a:schemeClr>
                </a:solidFill>
                <a:latin typeface="Stadium Sans" panose="020B0504020202020204" pitchFamily="34" charset="0"/>
              </a:rPr>
              <a:t>     </a:t>
            </a:r>
            <a:endParaRPr lang="nl-NL" sz="1350" dirty="0"/>
          </a:p>
        </p:txBody>
      </p:sp>
      <p:sp>
        <p:nvSpPr>
          <p:cNvPr id="9" name="Tekstvak 8">
            <a:extLst>
              <a:ext uri="{FF2B5EF4-FFF2-40B4-BE49-F238E27FC236}">
                <a16:creationId xmlns:a16="http://schemas.microsoft.com/office/drawing/2014/main" id="{21FADC9E-7556-4093-9491-F1CEEC13A4DE}"/>
              </a:ext>
            </a:extLst>
          </p:cNvPr>
          <p:cNvSpPr txBox="1"/>
          <p:nvPr/>
        </p:nvSpPr>
        <p:spPr>
          <a:xfrm>
            <a:off x="2529649" y="1304317"/>
            <a:ext cx="1160895" cy="923330"/>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a:t>
            </a:r>
          </a:p>
          <a:p>
            <a:r>
              <a:rPr lang="nl-NL" sz="1350" dirty="0">
                <a:solidFill>
                  <a:schemeClr val="accent6">
                    <a:lumMod val="50000"/>
                  </a:schemeClr>
                </a:solidFill>
                <a:latin typeface="Stadium Sans" panose="020B0504020202020204" pitchFamily="34" charset="0"/>
                <a:sym typeface="Wingdings" panose="05000000000000000000" pitchFamily="2" charset="2"/>
              </a:rPr>
              <a:t> oksel</a:t>
            </a:r>
            <a:r>
              <a:rPr lang="nl-NL" sz="1350" dirty="0">
                <a:solidFill>
                  <a:schemeClr val="accent6">
                    <a:lumMod val="50000"/>
                  </a:schemeClr>
                </a:solidFill>
                <a:latin typeface="Stadium Sans" panose="020B0504020202020204" pitchFamily="34" charset="0"/>
              </a:rPr>
              <a:t>knop</a:t>
            </a:r>
          </a:p>
          <a:p>
            <a:r>
              <a:rPr lang="nl-NL" sz="1350" dirty="0">
                <a:solidFill>
                  <a:schemeClr val="accent6">
                    <a:lumMod val="50000"/>
                  </a:schemeClr>
                </a:solidFill>
                <a:latin typeface="Stadium Sans" panose="020B0504020202020204" pitchFamily="34" charset="0"/>
              </a:rPr>
              <a:t>     </a:t>
            </a:r>
            <a:endParaRPr lang="nl-NL" sz="1350" dirty="0"/>
          </a:p>
        </p:txBody>
      </p:sp>
      <p:sp>
        <p:nvSpPr>
          <p:cNvPr id="10" name="Tekstvak 9">
            <a:extLst>
              <a:ext uri="{FF2B5EF4-FFF2-40B4-BE49-F238E27FC236}">
                <a16:creationId xmlns:a16="http://schemas.microsoft.com/office/drawing/2014/main" id="{DC9E95E8-5F5F-41A2-8397-BEB52BED4D56}"/>
              </a:ext>
            </a:extLst>
          </p:cNvPr>
          <p:cNvSpPr txBox="1"/>
          <p:nvPr/>
        </p:nvSpPr>
        <p:spPr>
          <a:xfrm>
            <a:off x="2529649" y="3225017"/>
            <a:ext cx="1160895" cy="923330"/>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a:t>
            </a:r>
          </a:p>
          <a:p>
            <a:r>
              <a:rPr lang="nl-NL" sz="1350" dirty="0">
                <a:solidFill>
                  <a:schemeClr val="accent6">
                    <a:lumMod val="50000"/>
                  </a:schemeClr>
                </a:solidFill>
                <a:latin typeface="Stadium Sans" panose="020B0504020202020204" pitchFamily="34" charset="0"/>
                <a:sym typeface="Wingdings" panose="05000000000000000000" pitchFamily="2" charset="2"/>
              </a:rPr>
              <a:t> oksel</a:t>
            </a:r>
            <a:r>
              <a:rPr lang="nl-NL" sz="1350" dirty="0">
                <a:solidFill>
                  <a:schemeClr val="accent6">
                    <a:lumMod val="50000"/>
                  </a:schemeClr>
                </a:solidFill>
                <a:latin typeface="Stadium Sans" panose="020B0504020202020204" pitchFamily="34" charset="0"/>
              </a:rPr>
              <a:t>knop</a:t>
            </a:r>
          </a:p>
          <a:p>
            <a:r>
              <a:rPr lang="nl-NL" sz="1350" dirty="0">
                <a:solidFill>
                  <a:schemeClr val="accent6">
                    <a:lumMod val="50000"/>
                  </a:schemeClr>
                </a:solidFill>
                <a:latin typeface="Stadium Sans" panose="020B0504020202020204" pitchFamily="34" charset="0"/>
              </a:rPr>
              <a:t>     </a:t>
            </a:r>
            <a:endParaRPr lang="nl-NL" sz="1350" dirty="0"/>
          </a:p>
        </p:txBody>
      </p:sp>
      <p:sp>
        <p:nvSpPr>
          <p:cNvPr id="11" name="Tekstvak 10">
            <a:extLst>
              <a:ext uri="{FF2B5EF4-FFF2-40B4-BE49-F238E27FC236}">
                <a16:creationId xmlns:a16="http://schemas.microsoft.com/office/drawing/2014/main" id="{17F70D91-EA2C-4772-9390-361CBD0F2CEB}"/>
              </a:ext>
            </a:extLst>
          </p:cNvPr>
          <p:cNvSpPr txBox="1"/>
          <p:nvPr/>
        </p:nvSpPr>
        <p:spPr>
          <a:xfrm>
            <a:off x="4994377" y="3118759"/>
            <a:ext cx="1414170" cy="507831"/>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bladlitteken </a:t>
            </a:r>
            <a:r>
              <a:rPr lang="nl-NL" sz="1350" dirty="0">
                <a:solidFill>
                  <a:schemeClr val="accent6">
                    <a:lumMod val="50000"/>
                  </a:schemeClr>
                </a:solidFill>
                <a:latin typeface="Stadium Sans" panose="020B0504020202020204" pitchFamily="34" charset="0"/>
                <a:sym typeface="Wingdings" panose="05000000000000000000" pitchFamily="2" charset="2"/>
              </a:rPr>
              <a:t></a:t>
            </a:r>
            <a:r>
              <a:rPr lang="nl-NL" sz="1350" dirty="0">
                <a:solidFill>
                  <a:schemeClr val="accent6">
                    <a:lumMod val="50000"/>
                  </a:schemeClr>
                </a:solidFill>
                <a:latin typeface="Stadium Sans" panose="020B0504020202020204" pitchFamily="34" charset="0"/>
              </a:rPr>
              <a:t> </a:t>
            </a:r>
            <a:endParaRPr lang="nl-NL" sz="1350" dirty="0"/>
          </a:p>
        </p:txBody>
      </p:sp>
    </p:spTree>
    <p:extLst>
      <p:ext uri="{BB962C8B-B14F-4D97-AF65-F5344CB8AC3E}">
        <p14:creationId xmlns:p14="http://schemas.microsoft.com/office/powerpoint/2010/main" val="69745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316147"/>
            <a:ext cx="7886700" cy="994172"/>
          </a:xfrm>
        </p:spPr>
        <p:txBody>
          <a:bodyPr/>
          <a:lstStyle/>
          <a:p>
            <a:r>
              <a:rPr lang="nl-NL" dirty="0">
                <a:solidFill>
                  <a:srgbClr val="2C451B"/>
                </a:solidFill>
                <a:latin typeface="Stadium Sans" panose="020B0504020202020204" pitchFamily="34" charset="0"/>
              </a:rPr>
              <a:t>Zoek de knop</a:t>
            </a:r>
          </a:p>
        </p:txBody>
      </p:sp>
      <p:sp>
        <p:nvSpPr>
          <p:cNvPr id="3" name="Tekstvak 2">
            <a:extLst>
              <a:ext uri="{FF2B5EF4-FFF2-40B4-BE49-F238E27FC236}">
                <a16:creationId xmlns:a16="http://schemas.microsoft.com/office/drawing/2014/main" id="{BACCF779-211F-481F-B38E-092867C970AF}"/>
              </a:ext>
            </a:extLst>
          </p:cNvPr>
          <p:cNvSpPr txBox="1"/>
          <p:nvPr/>
        </p:nvSpPr>
        <p:spPr>
          <a:xfrm>
            <a:off x="280439" y="1154664"/>
            <a:ext cx="2633221" cy="300082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Bekijk jullie takken nog eens goed. </a:t>
            </a:r>
          </a:p>
          <a:p>
            <a:r>
              <a:rPr lang="nl-NL" sz="1350" dirty="0">
                <a:solidFill>
                  <a:schemeClr val="accent6">
                    <a:lumMod val="50000"/>
                  </a:schemeClr>
                </a:solidFill>
                <a:latin typeface="Stadium Sans" panose="020B0504020202020204" pitchFamily="34" charset="0"/>
              </a:rPr>
              <a:t>Kun je al deze onderdelen vinden?</a:t>
            </a:r>
          </a:p>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pPr marL="285750" indent="-285750">
              <a:buFont typeface="Arial" panose="020B0604020202020204" pitchFamily="34" charset="0"/>
              <a:buChar char="•"/>
            </a:pPr>
            <a:r>
              <a:rPr lang="nl-NL" sz="1350" dirty="0">
                <a:solidFill>
                  <a:schemeClr val="accent6">
                    <a:lumMod val="50000"/>
                  </a:schemeClr>
                </a:solidFill>
                <a:latin typeface="Stadium Sans" panose="020B0504020202020204" pitchFamily="34" charset="0"/>
              </a:rPr>
              <a:t>eindknop</a:t>
            </a:r>
          </a:p>
          <a:p>
            <a:endParaRPr lang="nl-NL" sz="1350" dirty="0">
              <a:solidFill>
                <a:schemeClr val="accent6">
                  <a:lumMod val="50000"/>
                </a:schemeClr>
              </a:solidFill>
              <a:latin typeface="Stadium Sans" panose="020B0504020202020204" pitchFamily="34" charset="0"/>
            </a:endParaRPr>
          </a:p>
          <a:p>
            <a:pPr marL="285750" indent="-285750">
              <a:buFont typeface="Arial" panose="020B0604020202020204" pitchFamily="34" charset="0"/>
              <a:buChar char="•"/>
            </a:pPr>
            <a:r>
              <a:rPr lang="nl-NL" sz="1350" dirty="0">
                <a:solidFill>
                  <a:schemeClr val="accent6">
                    <a:lumMod val="50000"/>
                  </a:schemeClr>
                </a:solidFill>
                <a:latin typeface="Stadium Sans" panose="020B0504020202020204" pitchFamily="34" charset="0"/>
              </a:rPr>
              <a:t>groeilitteken</a:t>
            </a:r>
          </a:p>
          <a:p>
            <a:endParaRPr lang="nl-NL" sz="1350" dirty="0">
              <a:solidFill>
                <a:schemeClr val="accent6">
                  <a:lumMod val="50000"/>
                </a:schemeClr>
              </a:solidFill>
              <a:latin typeface="Stadium Sans" panose="020B0504020202020204" pitchFamily="34" charset="0"/>
            </a:endParaRPr>
          </a:p>
          <a:p>
            <a:pPr marL="285750" indent="-285750">
              <a:buFont typeface="Arial" panose="020B0604020202020204" pitchFamily="34" charset="0"/>
              <a:buChar char="•"/>
            </a:pPr>
            <a:r>
              <a:rPr lang="nl-NL" sz="1350" dirty="0" err="1">
                <a:solidFill>
                  <a:schemeClr val="accent6">
                    <a:lumMod val="50000"/>
                  </a:schemeClr>
                </a:solidFill>
                <a:latin typeface="Stadium Sans" panose="020B0504020202020204" pitchFamily="34" charset="0"/>
              </a:rPr>
              <a:t>zijknop</a:t>
            </a:r>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pPr marL="285750" indent="-285750">
              <a:buFont typeface="Arial" panose="020B0604020202020204" pitchFamily="34" charset="0"/>
              <a:buChar char="•"/>
            </a:pPr>
            <a:r>
              <a:rPr lang="nl-NL" sz="1350" dirty="0">
                <a:solidFill>
                  <a:schemeClr val="accent6">
                    <a:lumMod val="50000"/>
                  </a:schemeClr>
                </a:solidFill>
                <a:latin typeface="Stadium Sans" panose="020B0504020202020204" pitchFamily="34" charset="0"/>
              </a:rPr>
              <a:t>okselknop</a:t>
            </a:r>
          </a:p>
          <a:p>
            <a:endParaRPr lang="nl-NL" sz="1350" dirty="0">
              <a:solidFill>
                <a:schemeClr val="accent6">
                  <a:lumMod val="50000"/>
                </a:schemeClr>
              </a:solidFill>
              <a:latin typeface="Stadium Sans" panose="020B0504020202020204" pitchFamily="34" charset="0"/>
            </a:endParaRPr>
          </a:p>
          <a:p>
            <a:pPr marL="285750" indent="-285750">
              <a:buFont typeface="Arial" panose="020B0604020202020204" pitchFamily="34" charset="0"/>
              <a:buChar char="•"/>
            </a:pPr>
            <a:r>
              <a:rPr lang="nl-NL" sz="1350" dirty="0">
                <a:solidFill>
                  <a:schemeClr val="accent6">
                    <a:lumMod val="50000"/>
                  </a:schemeClr>
                </a:solidFill>
                <a:latin typeface="Stadium Sans" panose="020B0504020202020204" pitchFamily="34" charset="0"/>
              </a:rPr>
              <a:t>bladlitteken</a:t>
            </a:r>
          </a:p>
          <a:p>
            <a:endParaRPr lang="nl-NL" sz="1350" dirty="0"/>
          </a:p>
        </p:txBody>
      </p:sp>
      <p:pic>
        <p:nvPicPr>
          <p:cNvPr id="5" name="Afbeelding 4">
            <a:extLst>
              <a:ext uri="{FF2B5EF4-FFF2-40B4-BE49-F238E27FC236}">
                <a16:creationId xmlns:a16="http://schemas.microsoft.com/office/drawing/2014/main" id="{1C893108-4466-4961-88FA-45EAD6C78E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3298" y="316146"/>
            <a:ext cx="3091215" cy="4511207"/>
          </a:xfrm>
          <a:prstGeom prst="rect">
            <a:avLst/>
          </a:prstGeom>
        </p:spPr>
      </p:pic>
    </p:spTree>
    <p:extLst>
      <p:ext uri="{BB962C8B-B14F-4D97-AF65-F5344CB8AC3E}">
        <p14:creationId xmlns:p14="http://schemas.microsoft.com/office/powerpoint/2010/main" val="195483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279970" y="345587"/>
            <a:ext cx="7886700" cy="994172"/>
          </a:xfrm>
        </p:spPr>
        <p:txBody>
          <a:bodyPr/>
          <a:lstStyle/>
          <a:p>
            <a:r>
              <a:rPr lang="nl-NL" dirty="0"/>
              <a:t>Schubben op knoppen</a:t>
            </a:r>
            <a:endParaRPr lang="nl-NL" dirty="0">
              <a:solidFill>
                <a:srgbClr val="2C451B"/>
              </a:solidFill>
              <a:latin typeface="Stadium Sans" panose="020B0504020202020204" pitchFamily="34" charset="0"/>
            </a:endParaRPr>
          </a:p>
        </p:txBody>
      </p:sp>
      <p:sp>
        <p:nvSpPr>
          <p:cNvPr id="3" name="Tekstvak 2">
            <a:extLst>
              <a:ext uri="{FF2B5EF4-FFF2-40B4-BE49-F238E27FC236}">
                <a16:creationId xmlns:a16="http://schemas.microsoft.com/office/drawing/2014/main" id="{BACCF779-211F-481F-B38E-092867C970AF}"/>
              </a:ext>
            </a:extLst>
          </p:cNvPr>
          <p:cNvSpPr txBox="1"/>
          <p:nvPr/>
        </p:nvSpPr>
        <p:spPr>
          <a:xfrm>
            <a:off x="343421" y="4274876"/>
            <a:ext cx="7893508"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Kijk eens naar je eigen takken. Zie je de schubben op de knoppen? Zie je verschillen met een andere tak?</a:t>
            </a:r>
          </a:p>
          <a:p>
            <a:endParaRPr lang="nl-NL" sz="1350" dirty="0"/>
          </a:p>
        </p:txBody>
      </p:sp>
      <p:pic>
        <p:nvPicPr>
          <p:cNvPr id="5" name="Afbeelding 4">
            <a:extLst>
              <a:ext uri="{FF2B5EF4-FFF2-40B4-BE49-F238E27FC236}">
                <a16:creationId xmlns:a16="http://schemas.microsoft.com/office/drawing/2014/main" id="{73AD44BD-30A3-40F4-B50D-78169A3C2C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5380" y="590509"/>
            <a:ext cx="3359875" cy="2245870"/>
          </a:xfrm>
          <a:prstGeom prst="rect">
            <a:avLst/>
          </a:prstGeom>
        </p:spPr>
      </p:pic>
      <p:pic>
        <p:nvPicPr>
          <p:cNvPr id="8" name="Afbeelding 7">
            <a:extLst>
              <a:ext uri="{FF2B5EF4-FFF2-40B4-BE49-F238E27FC236}">
                <a16:creationId xmlns:a16="http://schemas.microsoft.com/office/drawing/2014/main" id="{7C3E42A9-1BA0-4777-A4C3-A742FA972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4178" y="1824381"/>
            <a:ext cx="3489599" cy="2326399"/>
          </a:xfrm>
          <a:prstGeom prst="rect">
            <a:avLst/>
          </a:prstGeom>
        </p:spPr>
      </p:pic>
      <p:pic>
        <p:nvPicPr>
          <p:cNvPr id="10" name="Afbeelding 9">
            <a:extLst>
              <a:ext uri="{FF2B5EF4-FFF2-40B4-BE49-F238E27FC236}">
                <a16:creationId xmlns:a16="http://schemas.microsoft.com/office/drawing/2014/main" id="{A93D785F-C14D-4CB4-AAA9-5366DC0DCB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970" y="855137"/>
            <a:ext cx="2760884" cy="2001564"/>
          </a:xfrm>
          <a:prstGeom prst="rect">
            <a:avLst/>
          </a:prstGeom>
        </p:spPr>
      </p:pic>
    </p:spTree>
    <p:extLst>
      <p:ext uri="{BB962C8B-B14F-4D97-AF65-F5344CB8AC3E}">
        <p14:creationId xmlns:p14="http://schemas.microsoft.com/office/powerpoint/2010/main" val="369073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137263"/>
            <a:ext cx="7886700" cy="994172"/>
          </a:xfrm>
        </p:spPr>
        <p:txBody>
          <a:bodyPr/>
          <a:lstStyle/>
          <a:p>
            <a:r>
              <a:rPr lang="nl-NL" dirty="0"/>
              <a:t>Wat zit er in een knop?</a:t>
            </a:r>
            <a:endParaRPr lang="nl-NL" dirty="0">
              <a:solidFill>
                <a:srgbClr val="2C451B"/>
              </a:solidFill>
              <a:latin typeface="Stadium Sans" panose="020B0504020202020204" pitchFamily="34" charset="0"/>
            </a:endParaRPr>
          </a:p>
        </p:txBody>
      </p:sp>
      <p:sp>
        <p:nvSpPr>
          <p:cNvPr id="3" name="Tekstvak 2">
            <a:extLst>
              <a:ext uri="{FF2B5EF4-FFF2-40B4-BE49-F238E27FC236}">
                <a16:creationId xmlns:a16="http://schemas.microsoft.com/office/drawing/2014/main" id="{BACCF779-211F-481F-B38E-092867C970AF}"/>
              </a:ext>
            </a:extLst>
          </p:cNvPr>
          <p:cNvSpPr txBox="1"/>
          <p:nvPr/>
        </p:nvSpPr>
        <p:spPr>
          <a:xfrm>
            <a:off x="330678" y="4256909"/>
            <a:ext cx="184731" cy="715581"/>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endParaRPr lang="nl-NL" sz="1350" dirty="0"/>
          </a:p>
        </p:txBody>
      </p:sp>
      <p:pic>
        <p:nvPicPr>
          <p:cNvPr id="9" name="Afbeelding 8">
            <a:extLst>
              <a:ext uri="{FF2B5EF4-FFF2-40B4-BE49-F238E27FC236}">
                <a16:creationId xmlns:a16="http://schemas.microsoft.com/office/drawing/2014/main" id="{27180D05-8E3A-49D4-B30E-2D360885A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951" y="634349"/>
            <a:ext cx="4799596" cy="3199730"/>
          </a:xfrm>
          <a:prstGeom prst="rect">
            <a:avLst/>
          </a:prstGeom>
        </p:spPr>
      </p:pic>
      <p:pic>
        <p:nvPicPr>
          <p:cNvPr id="12" name="Afbeelding 11">
            <a:extLst>
              <a:ext uri="{FF2B5EF4-FFF2-40B4-BE49-F238E27FC236}">
                <a16:creationId xmlns:a16="http://schemas.microsoft.com/office/drawing/2014/main" id="{09913605-58DC-4D09-9DA4-3150BD4E32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429" y="620791"/>
            <a:ext cx="2816686" cy="1877965"/>
          </a:xfrm>
          <a:prstGeom prst="rect">
            <a:avLst/>
          </a:prstGeom>
        </p:spPr>
      </p:pic>
      <p:pic>
        <p:nvPicPr>
          <p:cNvPr id="18" name="Afbeelding 17">
            <a:extLst>
              <a:ext uri="{FF2B5EF4-FFF2-40B4-BE49-F238E27FC236}">
                <a16:creationId xmlns:a16="http://schemas.microsoft.com/office/drawing/2014/main" id="{D31A5C9C-3150-4ADE-972D-7908F95B08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3429" y="2596004"/>
            <a:ext cx="2816947" cy="1877965"/>
          </a:xfrm>
          <a:prstGeom prst="rect">
            <a:avLst/>
          </a:prstGeom>
        </p:spPr>
      </p:pic>
      <p:sp>
        <p:nvSpPr>
          <p:cNvPr id="7" name="Tekstvak 6">
            <a:extLst>
              <a:ext uri="{FF2B5EF4-FFF2-40B4-BE49-F238E27FC236}">
                <a16:creationId xmlns:a16="http://schemas.microsoft.com/office/drawing/2014/main" id="{34E4626C-4AFC-4EB7-B5F0-AA5F8327BD19}"/>
              </a:ext>
            </a:extLst>
          </p:cNvPr>
          <p:cNvSpPr txBox="1"/>
          <p:nvPr/>
        </p:nvSpPr>
        <p:spPr>
          <a:xfrm>
            <a:off x="1397746" y="2286046"/>
            <a:ext cx="853119" cy="715581"/>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bg1"/>
                </a:solidFill>
                <a:latin typeface="Stadium Sans" panose="020B0504020202020204" pitchFamily="34" charset="0"/>
                <a:sym typeface="Wingdings" panose="05000000000000000000" pitchFamily="2" charset="2"/>
              </a:rPr>
              <a:t>bloem </a:t>
            </a:r>
            <a:endParaRPr lang="nl-NL" sz="1350" dirty="0">
              <a:solidFill>
                <a:schemeClr val="bg1"/>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a:t>
            </a:r>
            <a:endParaRPr lang="nl-NL" sz="1350" dirty="0"/>
          </a:p>
        </p:txBody>
      </p:sp>
      <p:sp>
        <p:nvSpPr>
          <p:cNvPr id="8" name="Tekstvak 7">
            <a:extLst>
              <a:ext uri="{FF2B5EF4-FFF2-40B4-BE49-F238E27FC236}">
                <a16:creationId xmlns:a16="http://schemas.microsoft.com/office/drawing/2014/main" id="{7EED4327-BD3A-4F5D-8091-6FD12DBF20AB}"/>
              </a:ext>
            </a:extLst>
          </p:cNvPr>
          <p:cNvSpPr txBox="1"/>
          <p:nvPr/>
        </p:nvSpPr>
        <p:spPr>
          <a:xfrm>
            <a:off x="4331887" y="1022294"/>
            <a:ext cx="708848" cy="715581"/>
          </a:xfrm>
          <a:prstGeom prst="rect">
            <a:avLst/>
          </a:prstGeom>
          <a:noFill/>
        </p:spPr>
        <p:txBody>
          <a:bodyPr wrap="none" rtlCol="0">
            <a:spAutoFit/>
          </a:bodyPr>
          <a:lstStyle/>
          <a:p>
            <a:endParaRPr lang="nl-NL" sz="1350" dirty="0">
              <a:solidFill>
                <a:schemeClr val="accent6">
                  <a:lumMod val="50000"/>
                </a:schemeClr>
              </a:solidFill>
              <a:latin typeface="Stadium Sans" panose="020B0504020202020204" pitchFamily="34" charset="0"/>
            </a:endParaRPr>
          </a:p>
          <a:p>
            <a:r>
              <a:rPr lang="nl-NL" sz="1350" dirty="0">
                <a:solidFill>
                  <a:schemeClr val="bg1"/>
                </a:solidFill>
                <a:latin typeface="Stadium Sans" panose="020B0504020202020204" pitchFamily="34" charset="0"/>
                <a:sym typeface="Wingdings" panose="05000000000000000000" pitchFamily="2" charset="2"/>
              </a:rPr>
              <a:t> blad</a:t>
            </a:r>
            <a:endParaRPr lang="nl-NL" sz="1350" dirty="0">
              <a:solidFill>
                <a:schemeClr val="bg1"/>
              </a:solidFill>
              <a:latin typeface="Stadium Sans" panose="020B0504020202020204" pitchFamily="34" charset="0"/>
            </a:endParaRPr>
          </a:p>
          <a:p>
            <a:r>
              <a:rPr lang="nl-NL" sz="1350" dirty="0">
                <a:solidFill>
                  <a:schemeClr val="accent6">
                    <a:lumMod val="50000"/>
                  </a:schemeClr>
                </a:solidFill>
                <a:latin typeface="Stadium Sans" panose="020B0504020202020204" pitchFamily="34" charset="0"/>
              </a:rPr>
              <a:t>     </a:t>
            </a:r>
            <a:endParaRPr lang="nl-NL" sz="1350" dirty="0"/>
          </a:p>
        </p:txBody>
      </p:sp>
      <p:sp>
        <p:nvSpPr>
          <p:cNvPr id="10" name="Tekstvak 9">
            <a:extLst>
              <a:ext uri="{FF2B5EF4-FFF2-40B4-BE49-F238E27FC236}">
                <a16:creationId xmlns:a16="http://schemas.microsoft.com/office/drawing/2014/main" id="{ED2B6211-CC3B-4471-874E-16EBBC0029F2}"/>
              </a:ext>
            </a:extLst>
          </p:cNvPr>
          <p:cNvSpPr txBox="1"/>
          <p:nvPr/>
        </p:nvSpPr>
        <p:spPr>
          <a:xfrm>
            <a:off x="1475324" y="4121207"/>
            <a:ext cx="184731" cy="507831"/>
          </a:xfrm>
          <a:prstGeom prst="rect">
            <a:avLst/>
          </a:prstGeom>
          <a:noFill/>
        </p:spPr>
        <p:txBody>
          <a:bodyPr wrap="none" rtlCol="0">
            <a:spAutoFit/>
          </a:bodyPr>
          <a:lstStyle/>
          <a:p>
            <a:endParaRPr lang="nl-NL" sz="1350" dirty="0"/>
          </a:p>
          <a:p>
            <a:endParaRPr lang="nl-NL" sz="1350" dirty="0"/>
          </a:p>
        </p:txBody>
      </p:sp>
    </p:spTree>
    <p:extLst>
      <p:ext uri="{BB962C8B-B14F-4D97-AF65-F5344CB8AC3E}">
        <p14:creationId xmlns:p14="http://schemas.microsoft.com/office/powerpoint/2010/main" val="26148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260971" y="154612"/>
            <a:ext cx="7886700" cy="994172"/>
          </a:xfrm>
        </p:spPr>
        <p:txBody>
          <a:bodyPr/>
          <a:lstStyle/>
          <a:p>
            <a:r>
              <a:rPr lang="nl-NL" dirty="0"/>
              <a:t>De knop gaat open…</a:t>
            </a:r>
            <a:endParaRPr lang="nl-NL" dirty="0">
              <a:solidFill>
                <a:srgbClr val="2C451B"/>
              </a:solidFill>
              <a:latin typeface="Stadium Sans" panose="020B0504020202020204" pitchFamily="34" charset="0"/>
            </a:endParaRPr>
          </a:p>
        </p:txBody>
      </p:sp>
      <p:pic>
        <p:nvPicPr>
          <p:cNvPr id="6" name="Afbeelding 5">
            <a:extLst>
              <a:ext uri="{FF2B5EF4-FFF2-40B4-BE49-F238E27FC236}">
                <a16:creationId xmlns:a16="http://schemas.microsoft.com/office/drawing/2014/main" id="{8CB8E319-0856-4021-BE46-C7922960C2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7039" y="1290715"/>
            <a:ext cx="2428244" cy="1618829"/>
          </a:xfrm>
          <a:prstGeom prst="rect">
            <a:avLst/>
          </a:prstGeom>
        </p:spPr>
      </p:pic>
      <p:pic>
        <p:nvPicPr>
          <p:cNvPr id="9" name="Afbeelding 8">
            <a:extLst>
              <a:ext uri="{FF2B5EF4-FFF2-40B4-BE49-F238E27FC236}">
                <a16:creationId xmlns:a16="http://schemas.microsoft.com/office/drawing/2014/main" id="{CEC7D82C-916E-485F-B987-F1BFE90113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7121" y="2560289"/>
            <a:ext cx="2428244" cy="1618829"/>
          </a:xfrm>
          <a:prstGeom prst="rect">
            <a:avLst/>
          </a:prstGeom>
        </p:spPr>
      </p:pic>
      <p:pic>
        <p:nvPicPr>
          <p:cNvPr id="12" name="Afbeelding 11">
            <a:extLst>
              <a:ext uri="{FF2B5EF4-FFF2-40B4-BE49-F238E27FC236}">
                <a16:creationId xmlns:a16="http://schemas.microsoft.com/office/drawing/2014/main" id="{8422FEE9-43B6-4FFD-9636-EF750A1ED9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82" y="707047"/>
            <a:ext cx="2428244" cy="1618829"/>
          </a:xfrm>
          <a:prstGeom prst="rect">
            <a:avLst/>
          </a:prstGeom>
        </p:spPr>
      </p:pic>
      <p:pic>
        <p:nvPicPr>
          <p:cNvPr id="14" name="Afbeelding 13">
            <a:extLst>
              <a:ext uri="{FF2B5EF4-FFF2-40B4-BE49-F238E27FC236}">
                <a16:creationId xmlns:a16="http://schemas.microsoft.com/office/drawing/2014/main" id="{71E0DFD6-643E-4482-B6FD-D049783311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6982" y="2100129"/>
            <a:ext cx="2158439" cy="1618829"/>
          </a:xfrm>
          <a:prstGeom prst="rect">
            <a:avLst/>
          </a:prstGeom>
        </p:spPr>
      </p:pic>
      <p:sp>
        <p:nvSpPr>
          <p:cNvPr id="16" name="Tekstvak 15">
            <a:hlinkClick r:id="rId7"/>
            <a:extLst>
              <a:ext uri="{FF2B5EF4-FFF2-40B4-BE49-F238E27FC236}">
                <a16:creationId xmlns:a16="http://schemas.microsoft.com/office/drawing/2014/main" id="{8EC03F5F-9AFC-407A-94DA-A88E6140FB65}"/>
              </a:ext>
            </a:extLst>
          </p:cNvPr>
          <p:cNvSpPr txBox="1"/>
          <p:nvPr/>
        </p:nvSpPr>
        <p:spPr>
          <a:xfrm>
            <a:off x="493794" y="4371901"/>
            <a:ext cx="2694392"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Filmpje </a:t>
            </a:r>
            <a:r>
              <a:rPr lang="nl-NL" sz="1350" dirty="0" err="1">
                <a:solidFill>
                  <a:schemeClr val="accent6">
                    <a:lumMod val="50000"/>
                  </a:schemeClr>
                </a:solidFill>
                <a:latin typeface="Stadium Sans" panose="020B0504020202020204" pitchFamily="34" charset="0"/>
              </a:rPr>
              <a:t>Schooltv</a:t>
            </a:r>
            <a:r>
              <a:rPr lang="nl-NL" sz="1350" dirty="0">
                <a:solidFill>
                  <a:schemeClr val="accent6">
                    <a:lumMod val="50000"/>
                  </a:schemeClr>
                </a:solidFill>
                <a:latin typeface="Stadium Sans" panose="020B0504020202020204" pitchFamily="34" charset="0"/>
              </a:rPr>
              <a:t>: </a:t>
            </a:r>
            <a:r>
              <a:rPr lang="nl-NL" sz="1350" dirty="0">
                <a:solidFill>
                  <a:schemeClr val="accent6">
                    <a:lumMod val="50000"/>
                  </a:schemeClr>
                </a:solidFill>
                <a:latin typeface="Stadium Sans" panose="020B0504020202020204" pitchFamily="34" charset="0"/>
                <a:hlinkClick r:id="rId7"/>
              </a:rPr>
              <a:t>De kastanjeboom </a:t>
            </a:r>
            <a:endParaRPr lang="nl-NL" sz="1350" dirty="0">
              <a:solidFill>
                <a:schemeClr val="accent6">
                  <a:lumMod val="50000"/>
                </a:schemeClr>
              </a:solidFill>
              <a:latin typeface="Stadium Sans" panose="020B0504020202020204" pitchFamily="34" charset="0"/>
            </a:endParaRPr>
          </a:p>
          <a:p>
            <a:endParaRPr lang="nl-NL" sz="1350" dirty="0"/>
          </a:p>
        </p:txBody>
      </p:sp>
    </p:spTree>
    <p:extLst>
      <p:ext uri="{BB962C8B-B14F-4D97-AF65-F5344CB8AC3E}">
        <p14:creationId xmlns:p14="http://schemas.microsoft.com/office/powerpoint/2010/main" val="330635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483794" y="286478"/>
            <a:ext cx="7886700" cy="994172"/>
          </a:xfrm>
        </p:spPr>
        <p:txBody>
          <a:bodyPr/>
          <a:lstStyle/>
          <a:p>
            <a:r>
              <a:rPr lang="nl-NL" dirty="0">
                <a:solidFill>
                  <a:srgbClr val="2C451B"/>
                </a:solidFill>
                <a:latin typeface="Stadium Sans" panose="020B0504020202020204" pitchFamily="34" charset="0"/>
              </a:rPr>
              <a:t>Knop openmaken</a:t>
            </a:r>
          </a:p>
        </p:txBody>
      </p:sp>
      <p:pic>
        <p:nvPicPr>
          <p:cNvPr id="5" name="Afbeelding 4">
            <a:extLst>
              <a:ext uri="{FF2B5EF4-FFF2-40B4-BE49-F238E27FC236}">
                <a16:creationId xmlns:a16="http://schemas.microsoft.com/office/drawing/2014/main" id="{CEFEA022-B164-4F6A-AF1F-0DDE8DB47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794" y="855137"/>
            <a:ext cx="5950001" cy="3843308"/>
          </a:xfrm>
          <a:prstGeom prst="rect">
            <a:avLst/>
          </a:prstGeom>
        </p:spPr>
      </p:pic>
    </p:spTree>
    <p:extLst>
      <p:ext uri="{BB962C8B-B14F-4D97-AF65-F5344CB8AC3E}">
        <p14:creationId xmlns:p14="http://schemas.microsoft.com/office/powerpoint/2010/main" val="225898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216955F4-F405-428B-A4AD-939806882A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820" y="780780"/>
            <a:ext cx="1877810" cy="1336144"/>
          </a:xfrm>
          <a:prstGeom prst="rect">
            <a:avLst/>
          </a:prstGeom>
        </p:spPr>
      </p:pic>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211917"/>
            <a:ext cx="7886700" cy="994172"/>
          </a:xfrm>
        </p:spPr>
        <p:txBody>
          <a:bodyPr/>
          <a:lstStyle/>
          <a:p>
            <a:r>
              <a:rPr lang="nl-NL" dirty="0">
                <a:solidFill>
                  <a:srgbClr val="2C451B"/>
                </a:solidFill>
                <a:latin typeface="Stadium Sans" panose="020B0504020202020204" pitchFamily="34" charset="0"/>
              </a:rPr>
              <a:t>Dus… zit een kale tak vol leven?</a:t>
            </a:r>
          </a:p>
        </p:txBody>
      </p:sp>
      <p:sp>
        <p:nvSpPr>
          <p:cNvPr id="3" name="Tekstvak 2">
            <a:extLst>
              <a:ext uri="{FF2B5EF4-FFF2-40B4-BE49-F238E27FC236}">
                <a16:creationId xmlns:a16="http://schemas.microsoft.com/office/drawing/2014/main" id="{BACCF779-211F-481F-B38E-092867C970AF}"/>
              </a:ext>
            </a:extLst>
          </p:cNvPr>
          <p:cNvSpPr txBox="1"/>
          <p:nvPr/>
        </p:nvSpPr>
        <p:spPr>
          <a:xfrm>
            <a:off x="3083613" y="3776663"/>
            <a:ext cx="1943930" cy="915635"/>
          </a:xfrm>
          <a:prstGeom prst="rect">
            <a:avLst/>
          </a:prstGeom>
          <a:noFill/>
        </p:spPr>
        <p:txBody>
          <a:bodyPr wrap="none" rtlCol="0">
            <a:spAutoFit/>
          </a:bodyPr>
          <a:lstStyle/>
          <a:p>
            <a:r>
              <a:rPr lang="nl-NL" sz="4000" dirty="0">
                <a:solidFill>
                  <a:schemeClr val="accent6">
                    <a:lumMod val="50000"/>
                  </a:schemeClr>
                </a:solidFill>
                <a:latin typeface="Stadium Sans" panose="020B0504020202020204" pitchFamily="34" charset="0"/>
              </a:rPr>
              <a:t>Jazeker</a:t>
            </a:r>
            <a:r>
              <a:rPr lang="nl-NL" sz="3600" dirty="0">
                <a:solidFill>
                  <a:schemeClr val="accent6">
                    <a:lumMod val="50000"/>
                  </a:schemeClr>
                </a:solidFill>
                <a:latin typeface="Stadium Sans" panose="020B0504020202020204" pitchFamily="34" charset="0"/>
              </a:rPr>
              <a:t>! </a:t>
            </a:r>
          </a:p>
          <a:p>
            <a:endParaRPr lang="nl-NL" sz="1350" dirty="0"/>
          </a:p>
        </p:txBody>
      </p:sp>
      <p:pic>
        <p:nvPicPr>
          <p:cNvPr id="6" name="Afbeelding 5">
            <a:extLst>
              <a:ext uri="{FF2B5EF4-FFF2-40B4-BE49-F238E27FC236}">
                <a16:creationId xmlns:a16="http://schemas.microsoft.com/office/drawing/2014/main" id="{8EB80619-D224-4FC2-95C3-6504390B9C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8648" y="1252125"/>
            <a:ext cx="2004216" cy="1336145"/>
          </a:xfrm>
          <a:prstGeom prst="rect">
            <a:avLst/>
          </a:prstGeom>
        </p:spPr>
      </p:pic>
      <p:pic>
        <p:nvPicPr>
          <p:cNvPr id="9" name="Afbeelding 8">
            <a:extLst>
              <a:ext uri="{FF2B5EF4-FFF2-40B4-BE49-F238E27FC236}">
                <a16:creationId xmlns:a16="http://schemas.microsoft.com/office/drawing/2014/main" id="{B634E618-80F9-4148-B558-316FBFC17B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5469" y="780779"/>
            <a:ext cx="2004216" cy="1336145"/>
          </a:xfrm>
          <a:prstGeom prst="rect">
            <a:avLst/>
          </a:prstGeom>
        </p:spPr>
      </p:pic>
      <p:pic>
        <p:nvPicPr>
          <p:cNvPr id="12" name="Afbeelding 11">
            <a:extLst>
              <a:ext uri="{FF2B5EF4-FFF2-40B4-BE49-F238E27FC236}">
                <a16:creationId xmlns:a16="http://schemas.microsoft.com/office/drawing/2014/main" id="{1F1E4774-4B49-4D0E-805A-52ED3CCCE1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21385" y="2379783"/>
            <a:ext cx="1943930" cy="1295954"/>
          </a:xfrm>
          <a:prstGeom prst="rect">
            <a:avLst/>
          </a:prstGeom>
        </p:spPr>
      </p:pic>
      <p:pic>
        <p:nvPicPr>
          <p:cNvPr id="16" name="Afbeelding 15">
            <a:extLst>
              <a:ext uri="{FF2B5EF4-FFF2-40B4-BE49-F238E27FC236}">
                <a16:creationId xmlns:a16="http://schemas.microsoft.com/office/drawing/2014/main" id="{10C82E1A-6A31-4DC4-AF89-6BD901BC8B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8528" y="2339592"/>
            <a:ext cx="2009561" cy="1336145"/>
          </a:xfrm>
          <a:prstGeom prst="rect">
            <a:avLst/>
          </a:prstGeom>
        </p:spPr>
      </p:pic>
      <p:pic>
        <p:nvPicPr>
          <p:cNvPr id="20" name="Afbeelding 19">
            <a:extLst>
              <a:ext uri="{FF2B5EF4-FFF2-40B4-BE49-F238E27FC236}">
                <a16:creationId xmlns:a16="http://schemas.microsoft.com/office/drawing/2014/main" id="{D3B122A6-6D7E-47E8-9777-01B47AABFA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55537" y="3027760"/>
            <a:ext cx="2004216" cy="1336145"/>
          </a:xfrm>
          <a:prstGeom prst="rect">
            <a:avLst/>
          </a:prstGeom>
        </p:spPr>
      </p:pic>
    </p:spTree>
    <p:extLst>
      <p:ext uri="{BB962C8B-B14F-4D97-AF65-F5344CB8AC3E}">
        <p14:creationId xmlns:p14="http://schemas.microsoft.com/office/powerpoint/2010/main" val="353418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5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42AB1A0-9FB8-41CF-AEF0-1E82EFDC46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el 1">
            <a:extLst>
              <a:ext uri="{FF2B5EF4-FFF2-40B4-BE49-F238E27FC236}">
                <a16:creationId xmlns:a16="http://schemas.microsoft.com/office/drawing/2014/main" id="{E6870EDD-D02E-4B66-9090-7CF8D33B5B9A}"/>
              </a:ext>
            </a:extLst>
          </p:cNvPr>
          <p:cNvSpPr>
            <a:spLocks noGrp="1"/>
          </p:cNvSpPr>
          <p:nvPr>
            <p:ph type="ctrTitle"/>
          </p:nvPr>
        </p:nvSpPr>
        <p:spPr>
          <a:xfrm>
            <a:off x="3294529" y="269810"/>
            <a:ext cx="6155632" cy="778013"/>
          </a:xfrm>
        </p:spPr>
        <p:txBody>
          <a:bodyPr>
            <a:normAutofit/>
          </a:bodyPr>
          <a:lstStyle/>
          <a:p>
            <a:r>
              <a:rPr lang="nl-NL" sz="4050" dirty="0">
                <a:latin typeface="Stadium Sans" panose="020B0504020202020204" pitchFamily="34" charset="0"/>
              </a:rPr>
              <a:t>Knoppen in de winter</a:t>
            </a:r>
            <a:br>
              <a:rPr lang="nl-NL" sz="4050" dirty="0">
                <a:latin typeface="Stadium Sans" panose="020B0504020202020204" pitchFamily="34" charset="0"/>
              </a:rPr>
            </a:br>
            <a:r>
              <a:rPr lang="nl-NL" sz="1650" dirty="0">
                <a:latin typeface="Stadium Sans" panose="020B0504020202020204" pitchFamily="34" charset="0"/>
              </a:rPr>
              <a:t>het begin van nieuw leven</a:t>
            </a:r>
          </a:p>
        </p:txBody>
      </p:sp>
    </p:spTree>
    <p:extLst>
      <p:ext uri="{BB962C8B-B14F-4D97-AF65-F5344CB8AC3E}">
        <p14:creationId xmlns:p14="http://schemas.microsoft.com/office/powerpoint/2010/main" val="4076933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356347"/>
            <a:ext cx="7886700" cy="498790"/>
          </a:xfrm>
        </p:spPr>
        <p:txBody>
          <a:bodyPr/>
          <a:lstStyle/>
          <a:p>
            <a:r>
              <a:rPr lang="nl-NL" dirty="0">
                <a:solidFill>
                  <a:srgbClr val="2C451B"/>
                </a:solidFill>
                <a:latin typeface="Stadium Sans" panose="020B0504020202020204" pitchFamily="34" charset="0"/>
              </a:rPr>
              <a:t>Startvragen</a:t>
            </a:r>
          </a:p>
        </p:txBody>
      </p:sp>
      <p:sp>
        <p:nvSpPr>
          <p:cNvPr id="3" name="Tekstvak 2">
            <a:extLst>
              <a:ext uri="{FF2B5EF4-FFF2-40B4-BE49-F238E27FC236}">
                <a16:creationId xmlns:a16="http://schemas.microsoft.com/office/drawing/2014/main" id="{BACCF779-211F-481F-B38E-092867C970AF}"/>
              </a:ext>
            </a:extLst>
          </p:cNvPr>
          <p:cNvSpPr txBox="1"/>
          <p:nvPr/>
        </p:nvSpPr>
        <p:spPr>
          <a:xfrm>
            <a:off x="276745" y="1149414"/>
            <a:ext cx="2635658" cy="1338828"/>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Bekijk jullie takken eens goed. </a:t>
            </a:r>
          </a:p>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endParaRPr lang="nl-NL" sz="1350" dirty="0">
              <a:solidFill>
                <a:schemeClr val="accent6">
                  <a:lumMod val="50000"/>
                </a:schemeClr>
              </a:solidFill>
              <a:latin typeface="Stadium Sans" panose="020B0504020202020204" pitchFamily="34" charset="0"/>
            </a:endParaRPr>
          </a:p>
          <a:p>
            <a:endParaRPr lang="nl-NL" sz="1350" dirty="0"/>
          </a:p>
        </p:txBody>
      </p:sp>
      <p:pic>
        <p:nvPicPr>
          <p:cNvPr id="6" name="Afbeelding 5">
            <a:extLst>
              <a:ext uri="{FF2B5EF4-FFF2-40B4-BE49-F238E27FC236}">
                <a16:creationId xmlns:a16="http://schemas.microsoft.com/office/drawing/2014/main" id="{E754AC29-BB10-45FA-A4E2-4EF687AE6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2083" y="405117"/>
            <a:ext cx="5955172" cy="3970114"/>
          </a:xfrm>
          <a:prstGeom prst="rect">
            <a:avLst/>
          </a:prstGeom>
        </p:spPr>
      </p:pic>
    </p:spTree>
    <p:extLst>
      <p:ext uri="{BB962C8B-B14F-4D97-AF65-F5344CB8AC3E}">
        <p14:creationId xmlns:p14="http://schemas.microsoft.com/office/powerpoint/2010/main" val="4126931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351648"/>
            <a:ext cx="7886700" cy="503488"/>
          </a:xfrm>
        </p:spPr>
        <p:txBody>
          <a:bodyPr/>
          <a:lstStyle/>
          <a:p>
            <a:r>
              <a:rPr lang="nl-NL" dirty="0">
                <a:solidFill>
                  <a:srgbClr val="2C451B"/>
                </a:solidFill>
                <a:latin typeface="Stadium Sans" panose="020B0504020202020204" pitchFamily="34" charset="0"/>
              </a:rPr>
              <a:t>Kale bomen in winterrust</a:t>
            </a:r>
          </a:p>
        </p:txBody>
      </p:sp>
      <p:pic>
        <p:nvPicPr>
          <p:cNvPr id="4" name="Afbeelding 3">
            <a:extLst>
              <a:ext uri="{FF2B5EF4-FFF2-40B4-BE49-F238E27FC236}">
                <a16:creationId xmlns:a16="http://schemas.microsoft.com/office/drawing/2014/main" id="{9FD49759-6642-476F-8CFD-07AE0D0C1C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421" y="855136"/>
            <a:ext cx="5837373" cy="3280603"/>
          </a:xfrm>
          <a:prstGeom prst="rect">
            <a:avLst/>
          </a:prstGeom>
        </p:spPr>
      </p:pic>
      <p:sp>
        <p:nvSpPr>
          <p:cNvPr id="5" name="Tekstvak 4">
            <a:extLst>
              <a:ext uri="{FF2B5EF4-FFF2-40B4-BE49-F238E27FC236}">
                <a16:creationId xmlns:a16="http://schemas.microsoft.com/office/drawing/2014/main" id="{FD887144-40FE-43E1-AEC9-428CE530F7AE}"/>
              </a:ext>
            </a:extLst>
          </p:cNvPr>
          <p:cNvSpPr txBox="1"/>
          <p:nvPr/>
        </p:nvSpPr>
        <p:spPr>
          <a:xfrm>
            <a:off x="343421" y="4145521"/>
            <a:ext cx="6519499" cy="646331"/>
          </a:xfrm>
          <a:prstGeom prst="rect">
            <a:avLst/>
          </a:prstGeom>
          <a:noFill/>
        </p:spPr>
        <p:txBody>
          <a:bodyPr wrap="square" rtlCol="0">
            <a:spAutoFit/>
          </a:bodyPr>
          <a:lstStyle/>
          <a:p>
            <a:r>
              <a:rPr lang="nl-NL" sz="1800" dirty="0">
                <a:solidFill>
                  <a:schemeClr val="accent6">
                    <a:lumMod val="50000"/>
                  </a:schemeClr>
                </a:solidFill>
                <a:latin typeface="Stadium Sans" panose="020B0504020202020204" pitchFamily="34" charset="0"/>
              </a:rPr>
              <a:t>Deze kale boom lijkt dood. Toch zit hij vol leven. Hoe kan dat?</a:t>
            </a:r>
          </a:p>
          <a:p>
            <a:endParaRPr lang="nl-NL" dirty="0"/>
          </a:p>
        </p:txBody>
      </p:sp>
    </p:spTree>
    <p:extLst>
      <p:ext uri="{BB962C8B-B14F-4D97-AF65-F5344CB8AC3E}">
        <p14:creationId xmlns:p14="http://schemas.microsoft.com/office/powerpoint/2010/main" val="39800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242047"/>
            <a:ext cx="7886700" cy="613090"/>
          </a:xfrm>
        </p:spPr>
        <p:txBody>
          <a:bodyPr/>
          <a:lstStyle/>
          <a:p>
            <a:r>
              <a:rPr lang="nl-NL" dirty="0">
                <a:solidFill>
                  <a:srgbClr val="2C451B"/>
                </a:solidFill>
                <a:latin typeface="Stadium Sans" panose="020B0504020202020204" pitchFamily="34" charset="0"/>
              </a:rPr>
              <a:t>Takken vol knoppen</a:t>
            </a:r>
          </a:p>
        </p:txBody>
      </p:sp>
      <p:pic>
        <p:nvPicPr>
          <p:cNvPr id="6" name="Afbeelding 5">
            <a:extLst>
              <a:ext uri="{FF2B5EF4-FFF2-40B4-BE49-F238E27FC236}">
                <a16:creationId xmlns:a16="http://schemas.microsoft.com/office/drawing/2014/main" id="{393E4311-34BE-4AE3-AC7C-80A8AFBA9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422" y="714962"/>
            <a:ext cx="6010314" cy="3241573"/>
          </a:xfrm>
          <a:prstGeom prst="rect">
            <a:avLst/>
          </a:prstGeom>
        </p:spPr>
      </p:pic>
      <p:sp>
        <p:nvSpPr>
          <p:cNvPr id="4" name="Tekstvak 3">
            <a:extLst>
              <a:ext uri="{FF2B5EF4-FFF2-40B4-BE49-F238E27FC236}">
                <a16:creationId xmlns:a16="http://schemas.microsoft.com/office/drawing/2014/main" id="{93CD0EDD-FF14-466B-941B-271886808E6A}"/>
              </a:ext>
            </a:extLst>
          </p:cNvPr>
          <p:cNvSpPr txBox="1"/>
          <p:nvPr/>
        </p:nvSpPr>
        <p:spPr>
          <a:xfrm>
            <a:off x="249180" y="4038574"/>
            <a:ext cx="6104556" cy="646331"/>
          </a:xfrm>
          <a:prstGeom prst="rect">
            <a:avLst/>
          </a:prstGeom>
          <a:noFill/>
        </p:spPr>
        <p:txBody>
          <a:bodyPr wrap="none" rtlCol="0">
            <a:spAutoFit/>
          </a:bodyPr>
          <a:lstStyle/>
          <a:p>
            <a:r>
              <a:rPr lang="nl-NL" sz="1800" dirty="0">
                <a:solidFill>
                  <a:schemeClr val="accent6">
                    <a:lumMod val="50000"/>
                  </a:schemeClr>
                </a:solidFill>
                <a:latin typeface="Stadium Sans" panose="020B0504020202020204" pitchFamily="34" charset="0"/>
              </a:rPr>
              <a:t>Als je goed kijkt zitten alle kale bomen al vol knoppen.</a:t>
            </a:r>
          </a:p>
          <a:p>
            <a:endParaRPr lang="nl-NL" dirty="0"/>
          </a:p>
        </p:txBody>
      </p:sp>
    </p:spTree>
    <p:extLst>
      <p:ext uri="{BB962C8B-B14F-4D97-AF65-F5344CB8AC3E}">
        <p14:creationId xmlns:p14="http://schemas.microsoft.com/office/powerpoint/2010/main" val="31870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0" y="214113"/>
            <a:ext cx="7886700" cy="994172"/>
          </a:xfrm>
        </p:spPr>
        <p:txBody>
          <a:bodyPr/>
          <a:lstStyle/>
          <a:p>
            <a:r>
              <a:rPr lang="nl-NL" dirty="0">
                <a:solidFill>
                  <a:srgbClr val="2C451B"/>
                </a:solidFill>
                <a:latin typeface="Stadium Sans" panose="020B0504020202020204" pitchFamily="34" charset="0"/>
              </a:rPr>
              <a:t>In de zomer:</a:t>
            </a:r>
          </a:p>
        </p:txBody>
      </p:sp>
      <p:pic>
        <p:nvPicPr>
          <p:cNvPr id="8" name="Afbeelding 7">
            <a:extLst>
              <a:ext uri="{FF2B5EF4-FFF2-40B4-BE49-F238E27FC236}">
                <a16:creationId xmlns:a16="http://schemas.microsoft.com/office/drawing/2014/main" id="{BA7D8C1B-06B3-45B6-B01E-E60EB2459D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4513684" y="766276"/>
            <a:ext cx="3856653" cy="2169368"/>
          </a:xfrm>
          <a:prstGeom prst="rect">
            <a:avLst/>
          </a:prstGeom>
        </p:spPr>
      </p:pic>
      <p:pic>
        <p:nvPicPr>
          <p:cNvPr id="10" name="Afbeelding 9">
            <a:extLst>
              <a:ext uri="{FF2B5EF4-FFF2-40B4-BE49-F238E27FC236}">
                <a16:creationId xmlns:a16="http://schemas.microsoft.com/office/drawing/2014/main" id="{B0E0CF8D-118D-4FD9-9C36-E58FAC16ED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421" y="766276"/>
            <a:ext cx="3856653" cy="2169368"/>
          </a:xfrm>
          <a:prstGeom prst="rect">
            <a:avLst/>
          </a:prstGeom>
        </p:spPr>
      </p:pic>
      <p:sp>
        <p:nvSpPr>
          <p:cNvPr id="6" name="Tekstvak 5">
            <a:extLst>
              <a:ext uri="{FF2B5EF4-FFF2-40B4-BE49-F238E27FC236}">
                <a16:creationId xmlns:a16="http://schemas.microsoft.com/office/drawing/2014/main" id="{BACCF779-211F-481F-B38E-092867C970AF}"/>
              </a:ext>
            </a:extLst>
          </p:cNvPr>
          <p:cNvSpPr txBox="1"/>
          <p:nvPr/>
        </p:nvSpPr>
        <p:spPr>
          <a:xfrm>
            <a:off x="6265519" y="3085796"/>
            <a:ext cx="184731" cy="684803"/>
          </a:xfrm>
          <a:prstGeom prst="rect">
            <a:avLst/>
          </a:prstGeom>
          <a:noFill/>
        </p:spPr>
        <p:txBody>
          <a:bodyPr wrap="none" rtlCol="0">
            <a:spAutoFit/>
          </a:bodyPr>
          <a:lstStyle/>
          <a:p>
            <a:endParaRPr lang="nl-NL" sz="2500" dirty="0">
              <a:solidFill>
                <a:schemeClr val="accent6">
                  <a:lumMod val="50000"/>
                </a:schemeClr>
              </a:solidFill>
              <a:latin typeface="Stadium Sans" panose="020B0504020202020204" pitchFamily="34" charset="0"/>
            </a:endParaRPr>
          </a:p>
          <a:p>
            <a:endParaRPr lang="nl-NL" sz="1350" dirty="0"/>
          </a:p>
        </p:txBody>
      </p:sp>
      <p:sp>
        <p:nvSpPr>
          <p:cNvPr id="9" name="Tekstvak 8">
            <a:extLst>
              <a:ext uri="{FF2B5EF4-FFF2-40B4-BE49-F238E27FC236}">
                <a16:creationId xmlns:a16="http://schemas.microsoft.com/office/drawing/2014/main" id="{A0A9D194-3D69-4BBD-A9E8-53C6EB34EBE4}"/>
              </a:ext>
            </a:extLst>
          </p:cNvPr>
          <p:cNvSpPr txBox="1"/>
          <p:nvPr/>
        </p:nvSpPr>
        <p:spPr>
          <a:xfrm>
            <a:off x="261558" y="3428197"/>
            <a:ext cx="8504251" cy="646331"/>
          </a:xfrm>
          <a:prstGeom prst="rect">
            <a:avLst/>
          </a:prstGeom>
          <a:noFill/>
        </p:spPr>
        <p:txBody>
          <a:bodyPr wrap="none" rtlCol="0">
            <a:spAutoFit/>
          </a:bodyPr>
          <a:lstStyle/>
          <a:p>
            <a:r>
              <a:rPr lang="nl-NL" sz="1800" dirty="0">
                <a:solidFill>
                  <a:schemeClr val="accent6">
                    <a:lumMod val="50000"/>
                  </a:schemeClr>
                </a:solidFill>
                <a:latin typeface="Stadium Sans" panose="020B0504020202020204" pitchFamily="34" charset="0"/>
              </a:rPr>
              <a:t>Wist je dat de meeste bomen al in de zomer hun nieuwe knoppen hebben?</a:t>
            </a:r>
          </a:p>
          <a:p>
            <a:endParaRPr lang="nl-NL" dirty="0"/>
          </a:p>
        </p:txBody>
      </p:sp>
    </p:spTree>
    <p:extLst>
      <p:ext uri="{BB962C8B-B14F-4D97-AF65-F5344CB8AC3E}">
        <p14:creationId xmlns:p14="http://schemas.microsoft.com/office/powerpoint/2010/main" val="111816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228599"/>
            <a:ext cx="7886700" cy="626537"/>
          </a:xfrm>
        </p:spPr>
        <p:txBody>
          <a:bodyPr/>
          <a:lstStyle/>
          <a:p>
            <a:r>
              <a:rPr lang="nl-NL" dirty="0">
                <a:solidFill>
                  <a:srgbClr val="2C451B"/>
                </a:solidFill>
                <a:latin typeface="Stadium Sans" panose="020B0504020202020204" pitchFamily="34" charset="0"/>
              </a:rPr>
              <a:t>In de herfst</a:t>
            </a:r>
          </a:p>
        </p:txBody>
      </p:sp>
      <p:pic>
        <p:nvPicPr>
          <p:cNvPr id="6" name="Afbeelding 5">
            <a:extLst>
              <a:ext uri="{FF2B5EF4-FFF2-40B4-BE49-F238E27FC236}">
                <a16:creationId xmlns:a16="http://schemas.microsoft.com/office/drawing/2014/main" id="{A54B3F67-0B70-4814-905B-61AAB025E6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422" y="778373"/>
            <a:ext cx="4275643" cy="3207002"/>
          </a:xfrm>
          <a:prstGeom prst="rect">
            <a:avLst/>
          </a:prstGeom>
        </p:spPr>
      </p:pic>
      <p:sp>
        <p:nvSpPr>
          <p:cNvPr id="7" name="Tekstvak 6">
            <a:extLst>
              <a:ext uri="{FF2B5EF4-FFF2-40B4-BE49-F238E27FC236}">
                <a16:creationId xmlns:a16="http://schemas.microsoft.com/office/drawing/2014/main" id="{F8ACB9DD-0E19-424E-A445-43647DA2F723}"/>
              </a:ext>
            </a:extLst>
          </p:cNvPr>
          <p:cNvSpPr txBox="1"/>
          <p:nvPr/>
        </p:nvSpPr>
        <p:spPr>
          <a:xfrm>
            <a:off x="222397" y="4041961"/>
            <a:ext cx="8279831" cy="646331"/>
          </a:xfrm>
          <a:prstGeom prst="rect">
            <a:avLst/>
          </a:prstGeom>
          <a:noFill/>
        </p:spPr>
        <p:txBody>
          <a:bodyPr wrap="none" rtlCol="0">
            <a:spAutoFit/>
          </a:bodyPr>
          <a:lstStyle/>
          <a:p>
            <a:r>
              <a:rPr lang="nl-NL" sz="1800" dirty="0">
                <a:solidFill>
                  <a:schemeClr val="accent6">
                    <a:lumMod val="50000"/>
                  </a:schemeClr>
                </a:solidFill>
                <a:latin typeface="Stadium Sans" panose="020B0504020202020204" pitchFamily="34" charset="0"/>
              </a:rPr>
              <a:t>Loofbomen laten in het najaar hun bladeren vallen. Waarom doen ze dat?</a:t>
            </a:r>
          </a:p>
          <a:p>
            <a:endParaRPr lang="nl-NL" dirty="0"/>
          </a:p>
        </p:txBody>
      </p:sp>
    </p:spTree>
    <p:extLst>
      <p:ext uri="{BB962C8B-B14F-4D97-AF65-F5344CB8AC3E}">
        <p14:creationId xmlns:p14="http://schemas.microsoft.com/office/powerpoint/2010/main" val="361036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212957"/>
            <a:ext cx="7886700" cy="642179"/>
          </a:xfrm>
        </p:spPr>
        <p:txBody>
          <a:bodyPr/>
          <a:lstStyle/>
          <a:p>
            <a:r>
              <a:rPr lang="nl-NL" dirty="0">
                <a:solidFill>
                  <a:srgbClr val="2C451B"/>
                </a:solidFill>
                <a:latin typeface="Stadium Sans" panose="020B0504020202020204" pitchFamily="34" charset="0"/>
              </a:rPr>
              <a:t>In de winter:</a:t>
            </a:r>
          </a:p>
        </p:txBody>
      </p:sp>
      <p:sp>
        <p:nvSpPr>
          <p:cNvPr id="3" name="Tekstvak 2">
            <a:extLst>
              <a:ext uri="{FF2B5EF4-FFF2-40B4-BE49-F238E27FC236}">
                <a16:creationId xmlns:a16="http://schemas.microsoft.com/office/drawing/2014/main" id="{BACCF779-211F-481F-B38E-092867C970AF}"/>
              </a:ext>
            </a:extLst>
          </p:cNvPr>
          <p:cNvSpPr txBox="1"/>
          <p:nvPr/>
        </p:nvSpPr>
        <p:spPr>
          <a:xfrm>
            <a:off x="343421" y="4382367"/>
            <a:ext cx="6760184"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Alle knoppen hebben een soort jas, die beschermt ze tegen hagel, sneeuw en vorst. En..?</a:t>
            </a:r>
          </a:p>
          <a:p>
            <a:endParaRPr lang="nl-NL" sz="1350" dirty="0"/>
          </a:p>
        </p:txBody>
      </p:sp>
      <p:pic>
        <p:nvPicPr>
          <p:cNvPr id="7" name="Afbeelding 6">
            <a:extLst>
              <a:ext uri="{FF2B5EF4-FFF2-40B4-BE49-F238E27FC236}">
                <a16:creationId xmlns:a16="http://schemas.microsoft.com/office/drawing/2014/main" id="{5717E694-E5A4-41C0-86C9-4E2E64AF1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1442" y="774962"/>
            <a:ext cx="4719915" cy="3549330"/>
          </a:xfrm>
          <a:prstGeom prst="rect">
            <a:avLst/>
          </a:prstGeom>
        </p:spPr>
      </p:pic>
      <p:pic>
        <p:nvPicPr>
          <p:cNvPr id="11" name="Afbeelding 10">
            <a:extLst>
              <a:ext uri="{FF2B5EF4-FFF2-40B4-BE49-F238E27FC236}">
                <a16:creationId xmlns:a16="http://schemas.microsoft.com/office/drawing/2014/main" id="{E015A268-2624-4620-B968-9DDD9792F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421" y="753035"/>
            <a:ext cx="2661997" cy="3549330"/>
          </a:xfrm>
          <a:prstGeom prst="rect">
            <a:avLst/>
          </a:prstGeom>
        </p:spPr>
      </p:pic>
    </p:spTree>
    <p:extLst>
      <p:ext uri="{BB962C8B-B14F-4D97-AF65-F5344CB8AC3E}">
        <p14:creationId xmlns:p14="http://schemas.microsoft.com/office/powerpoint/2010/main" val="336504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C307A-5362-4966-BB01-0E6C21702DD6}"/>
              </a:ext>
            </a:extLst>
          </p:cNvPr>
          <p:cNvSpPr>
            <a:spLocks noGrp="1"/>
          </p:cNvSpPr>
          <p:nvPr>
            <p:ph type="title"/>
          </p:nvPr>
        </p:nvSpPr>
        <p:spPr>
          <a:xfrm>
            <a:off x="343421" y="295835"/>
            <a:ext cx="7886700" cy="559302"/>
          </a:xfrm>
        </p:spPr>
        <p:txBody>
          <a:bodyPr/>
          <a:lstStyle/>
          <a:p>
            <a:r>
              <a:rPr lang="nl-NL" dirty="0">
                <a:solidFill>
                  <a:srgbClr val="2C451B"/>
                </a:solidFill>
                <a:latin typeface="Stadium Sans" panose="020B0504020202020204" pitchFamily="34" charset="0"/>
              </a:rPr>
              <a:t>In de lente:</a:t>
            </a:r>
          </a:p>
        </p:txBody>
      </p:sp>
      <p:sp>
        <p:nvSpPr>
          <p:cNvPr id="3" name="Tekstvak 2">
            <a:extLst>
              <a:ext uri="{FF2B5EF4-FFF2-40B4-BE49-F238E27FC236}">
                <a16:creationId xmlns:a16="http://schemas.microsoft.com/office/drawing/2014/main" id="{BACCF779-211F-481F-B38E-092867C970AF}"/>
              </a:ext>
            </a:extLst>
          </p:cNvPr>
          <p:cNvSpPr txBox="1"/>
          <p:nvPr/>
        </p:nvSpPr>
        <p:spPr>
          <a:xfrm>
            <a:off x="296356" y="3914880"/>
            <a:ext cx="2811988" cy="507831"/>
          </a:xfrm>
          <a:prstGeom prst="rect">
            <a:avLst/>
          </a:prstGeom>
          <a:noFill/>
        </p:spPr>
        <p:txBody>
          <a:bodyPr wrap="none" rtlCol="0">
            <a:spAutoFit/>
          </a:bodyPr>
          <a:lstStyle/>
          <a:p>
            <a:r>
              <a:rPr lang="nl-NL" sz="1350" dirty="0">
                <a:solidFill>
                  <a:schemeClr val="accent6">
                    <a:lumMod val="50000"/>
                  </a:schemeClr>
                </a:solidFill>
                <a:latin typeface="Stadium Sans" panose="020B0504020202020204" pitchFamily="34" charset="0"/>
              </a:rPr>
              <a:t>Alle knoppen gaan langzaam open.</a:t>
            </a:r>
          </a:p>
          <a:p>
            <a:endParaRPr lang="nl-NL" sz="1350" dirty="0"/>
          </a:p>
        </p:txBody>
      </p:sp>
      <p:pic>
        <p:nvPicPr>
          <p:cNvPr id="5" name="Afbeelding 4">
            <a:extLst>
              <a:ext uri="{FF2B5EF4-FFF2-40B4-BE49-F238E27FC236}">
                <a16:creationId xmlns:a16="http://schemas.microsoft.com/office/drawing/2014/main" id="{7AB3A95A-C364-421F-9961-AFE7F8C7D4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0698" y="827788"/>
            <a:ext cx="4214463" cy="2809642"/>
          </a:xfrm>
          <a:prstGeom prst="rect">
            <a:avLst/>
          </a:prstGeom>
        </p:spPr>
      </p:pic>
      <p:pic>
        <p:nvPicPr>
          <p:cNvPr id="8" name="Afbeelding 7">
            <a:extLst>
              <a:ext uri="{FF2B5EF4-FFF2-40B4-BE49-F238E27FC236}">
                <a16:creationId xmlns:a16="http://schemas.microsoft.com/office/drawing/2014/main" id="{39585C59-4B1F-44DF-820A-A429952241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564" y="827788"/>
            <a:ext cx="4214462" cy="2809641"/>
          </a:xfrm>
          <a:prstGeom prst="rect">
            <a:avLst/>
          </a:prstGeom>
        </p:spPr>
      </p:pic>
    </p:spTree>
    <p:extLst>
      <p:ext uri="{BB962C8B-B14F-4D97-AF65-F5344CB8AC3E}">
        <p14:creationId xmlns:p14="http://schemas.microsoft.com/office/powerpoint/2010/main" val="2234045337"/>
      </p:ext>
    </p:extLst>
  </p:cSld>
  <p:clrMapOvr>
    <a:masterClrMapping/>
  </p:clrMapOvr>
</p:sld>
</file>

<file path=ppt/theme/theme1.xml><?xml version="1.0" encoding="utf-8"?>
<a:theme xmlns:a="http://schemas.openxmlformats.org/drawingml/2006/main" name="IVN-thema (4:3)">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Breedbeeld 2017 V0_6 (96)" id="{4292BAA1-739B-AC45-925E-68D8E7C4E8B7}" vid="{8FA375D7-014A-5B47-8A32-E35AB78ADEC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3238F5B5DFA342BCFBB31F822F4916" ma:contentTypeVersion="15" ma:contentTypeDescription="Een nieuw document maken." ma:contentTypeScope="" ma:versionID="4467e6ecb213c9d5d476d770d80787bd">
  <xsd:schema xmlns:xsd="http://www.w3.org/2001/XMLSchema" xmlns:xs="http://www.w3.org/2001/XMLSchema" xmlns:p="http://schemas.microsoft.com/office/2006/metadata/properties" xmlns:ns2="433d1311-7921-4740-9fee-d7047ebc8cb5" xmlns:ns3="b50d1c6a-df8c-4b9f-a791-4009fbc2bee5" targetNamespace="http://schemas.microsoft.com/office/2006/metadata/properties" ma:root="true" ma:fieldsID="1c56877c0b6b2acd27874568b0403264" ns2:_="" ns3:_="">
    <xsd:import namespace="433d1311-7921-4740-9fee-d7047ebc8cb5"/>
    <xsd:import namespace="b50d1c6a-df8c-4b9f-a791-4009fbc2be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d1311-7921-4740-9fee-d7047ebc8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0d1c6a-df8c-4b9f-a791-4009fbc2be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56664b-c652-4f9f-9224-47060533356f}" ma:internalName="TaxCatchAll" ma:showField="CatchAllData" ma:web="b50d1c6a-df8c-4b9f-a791-4009fbc2be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3d1311-7921-4740-9fee-d7047ebc8cb5">
      <Terms xmlns="http://schemas.microsoft.com/office/infopath/2007/PartnerControls"/>
    </lcf76f155ced4ddcb4097134ff3c332f>
    <TaxCatchAll xmlns="b50d1c6a-df8c-4b9f-a791-4009fbc2bee5" xsi:nil="true"/>
  </documentManagement>
</p:properties>
</file>

<file path=customXml/itemProps1.xml><?xml version="1.0" encoding="utf-8"?>
<ds:datastoreItem xmlns:ds="http://schemas.openxmlformats.org/officeDocument/2006/customXml" ds:itemID="{872C1ECA-A027-43D7-84A8-3617833016A0}"/>
</file>

<file path=customXml/itemProps2.xml><?xml version="1.0" encoding="utf-8"?>
<ds:datastoreItem xmlns:ds="http://schemas.openxmlformats.org/officeDocument/2006/customXml" ds:itemID="{F0B3ACAC-87E6-4155-8EE9-8E21D202E22D}"/>
</file>

<file path=customXml/itemProps3.xml><?xml version="1.0" encoding="utf-8"?>
<ds:datastoreItem xmlns:ds="http://schemas.openxmlformats.org/officeDocument/2006/customXml" ds:itemID="{1E53C88C-A7E6-4D1B-B56D-03D7E9B3A13B}"/>
</file>

<file path=docProps/app.xml><?xml version="1.0" encoding="utf-8"?>
<Properties xmlns="http://schemas.openxmlformats.org/officeDocument/2006/extended-properties" xmlns:vt="http://schemas.openxmlformats.org/officeDocument/2006/docPropsVTypes">
  <Template/>
  <TotalTime>130</TotalTime>
  <Words>643</Words>
  <Application>Microsoft Office PowerPoint</Application>
  <PresentationFormat>Diavoorstelling (16:9)</PresentationFormat>
  <Paragraphs>113</Paragraphs>
  <Slides>19</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Stadium Sans</vt:lpstr>
      <vt:lpstr>Times New Roman</vt:lpstr>
      <vt:lpstr>Wingdings</vt:lpstr>
      <vt:lpstr>IVN-thema (4:3)</vt:lpstr>
      <vt:lpstr>Winterlessen</vt:lpstr>
      <vt:lpstr>Knoppen in de winter het begin van nieuw leven</vt:lpstr>
      <vt:lpstr>Startvragen</vt:lpstr>
      <vt:lpstr>Kale bomen in winterrust</vt:lpstr>
      <vt:lpstr>Takken vol knoppen</vt:lpstr>
      <vt:lpstr>In de zomer:</vt:lpstr>
      <vt:lpstr>In de herfst</vt:lpstr>
      <vt:lpstr>In de winter:</vt:lpstr>
      <vt:lpstr>In de lente:</vt:lpstr>
      <vt:lpstr>Eindknoppen</vt:lpstr>
      <vt:lpstr>Zijknoppen</vt:lpstr>
      <vt:lpstr>Okselknoppen</vt:lpstr>
      <vt:lpstr>Zoek de knop</vt:lpstr>
      <vt:lpstr>Schubben op knoppen</vt:lpstr>
      <vt:lpstr>Wat zit er in een knop?</vt:lpstr>
      <vt:lpstr>De knop gaat open…</vt:lpstr>
      <vt:lpstr>Knop openmaken</vt:lpstr>
      <vt:lpstr>Dus… zit een kale tak vol leven?</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Winterlessen</dc:title>
  <dc:subject/>
  <dc:creator>Anne Copier</dc:creator>
  <cp:keywords/>
  <dc:description/>
  <cp:lastModifiedBy>Ester Bullens</cp:lastModifiedBy>
  <cp:revision>11</cp:revision>
  <cp:lastPrinted>2017-08-09T09:23:42Z</cp:lastPrinted>
  <dcterms:created xsi:type="dcterms:W3CDTF">2021-11-09T15:10:11Z</dcterms:created>
  <dcterms:modified xsi:type="dcterms:W3CDTF">2021-12-30T10:16:06Z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0x010100483238F5B5DFA342BCFBB31F822F4916</vt:lpwstr>
  </property>
  <property fmtid="{D5CDD505-2E9C-101B-9397-08002B2CF9AE}" pid="3" name="Order">
    <vt:r8>231010500</vt:r8>
  </property>
</Properties>
</file>