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88"/>
    <p:restoredTop sz="94748"/>
  </p:normalViewPr>
  <p:slideViewPr>
    <p:cSldViewPr snapToGrid="0" snapToObjects="1" showGuides="1">
      <p:cViewPr>
        <p:scale>
          <a:sx n="72" d="100"/>
          <a:sy n="72" d="100"/>
        </p:scale>
        <p:origin x="1336" y="-2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EC646-B5B7-4B1F-8379-F5E3F10C72BE}" type="datetimeFigureOut">
              <a:rPr lang="nl-NL" smtClean="0"/>
              <a:t>31-5-2021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EA36-7E3D-4427-B9D6-CAB00E9C7F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85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AFA4F-DE6A-4027-AFE1-11BE21FFF1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0646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AFA4F-DE6A-4027-AFE1-11BE21FFF1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8452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AFA4F-DE6A-4027-AFE1-11BE21FFF1B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2193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AFA4F-DE6A-4027-AFE1-11BE21FFF1B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134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AFA4F-DE6A-4027-AFE1-11BE21FFF1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6697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AFA4F-DE6A-4027-AFE1-11BE21FFF1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823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AFA4F-DE6A-4027-AFE1-11BE21FFF1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8600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AFA4F-DE6A-4027-AFE1-11BE21FFF1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4971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AFA4F-DE6A-4027-AFE1-11BE21FFF1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277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AFA4F-DE6A-4027-AFE1-11BE21FFF1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8703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AFA4F-DE6A-4027-AFE1-11BE21FFF1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316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AFA4F-DE6A-4027-AFE1-11BE21FFF1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2637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pPr/>
              <a:t>31-5-2021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00" y="6287706"/>
            <a:ext cx="1717675" cy="39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66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pPr/>
              <a:t>31-5-2021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228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pPr/>
              <a:t>31-5-2021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934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t>31-5-2021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20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pPr/>
              <a:t>31-5-2021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40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pPr/>
              <a:t>31-5-2021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8932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pPr/>
              <a:t>31-5-2021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2940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pPr/>
              <a:t>31-5-2021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85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pPr/>
              <a:t>31-5-2021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06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pPr/>
              <a:t>31-5-2021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4898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pPr/>
              <a:t>31-5-2021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102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42867-0329-DC49-83DB-B998A3847B73}" type="datetimeFigureOut">
              <a:rPr lang="nl-NL" smtClean="0"/>
              <a:pPr/>
              <a:t>31-5-2021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9498" y="6219859"/>
            <a:ext cx="1845292" cy="52593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458" t="27892" r="26297" b="20684"/>
          <a:stretch/>
        </p:blipFill>
        <p:spPr>
          <a:xfrm>
            <a:off x="0" y="6280442"/>
            <a:ext cx="504051" cy="57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8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2519" userDrawn="1">
          <p15:clr>
            <a:srgbClr val="F26B43"/>
          </p15:clr>
        </p15:guide>
        <p15:guide id="3" pos="2158" userDrawn="1">
          <p15:clr>
            <a:srgbClr val="F26B43"/>
          </p15:clr>
        </p15:guide>
        <p15:guide id="4" pos="716" userDrawn="1">
          <p15:clr>
            <a:srgbClr val="F26B43"/>
          </p15:clr>
        </p15:guide>
        <p15:guide id="5" pos="1438" userDrawn="1">
          <p15:clr>
            <a:srgbClr val="F26B43"/>
          </p15:clr>
        </p15:guide>
        <p15:guide id="6" pos="1799" userDrawn="1">
          <p15:clr>
            <a:srgbClr val="F26B43"/>
          </p15:clr>
        </p15:guide>
        <p15:guide id="7" pos="3241" userDrawn="1">
          <p15:clr>
            <a:srgbClr val="F26B43"/>
          </p15:clr>
        </p15:guide>
        <p15:guide id="8" pos="3602" userDrawn="1">
          <p15:clr>
            <a:srgbClr val="F26B43"/>
          </p15:clr>
        </p15:guide>
        <p15:guide id="9" pos="4684" userDrawn="1">
          <p15:clr>
            <a:srgbClr val="F26B43"/>
          </p15:clr>
        </p15:guide>
        <p15:guide id="10" pos="3962" userDrawn="1">
          <p15:clr>
            <a:srgbClr val="F26B43"/>
          </p15:clr>
        </p15:guide>
        <p15:guide id="11" pos="4322" userDrawn="1">
          <p15:clr>
            <a:srgbClr val="F26B43"/>
          </p15:clr>
        </p15:guide>
        <p15:guide id="12" pos="5044" userDrawn="1">
          <p15:clr>
            <a:srgbClr val="F26B43"/>
          </p15:clr>
        </p15:guide>
        <p15:guide id="13" pos="5404" userDrawn="1">
          <p15:clr>
            <a:srgbClr val="F26B43"/>
          </p15:clr>
        </p15:guide>
        <p15:guide id="14" pos="355" userDrawn="1">
          <p15:clr>
            <a:srgbClr val="F26B43"/>
          </p15:clr>
        </p15:guide>
        <p15:guide id="15" pos="1077" userDrawn="1">
          <p15:clr>
            <a:srgbClr val="F26B43"/>
          </p15:clr>
        </p15:guide>
        <p15:guide id="16" orient="horz" pos="368" userDrawn="1">
          <p15:clr>
            <a:srgbClr val="F26B43"/>
          </p15:clr>
        </p15:guide>
        <p15:guide id="17" orient="horz" pos="3962" userDrawn="1">
          <p15:clr>
            <a:srgbClr val="F26B43"/>
          </p15:clr>
        </p15:guide>
        <p15:guide id="18" orient="horz" pos="3770" userDrawn="1">
          <p15:clr>
            <a:srgbClr val="F26B43"/>
          </p15:clr>
        </p15:guide>
        <p15:guide id="19" orient="horz" pos="73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jf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5CF62F-8A39-45AD-9D80-06984A00B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670" y="1322389"/>
            <a:ext cx="3915889" cy="746368"/>
          </a:xfrm>
        </p:spPr>
        <p:txBody>
          <a:bodyPr anchor="b">
            <a:normAutofit/>
          </a:bodyPr>
          <a:lstStyle/>
          <a:p>
            <a:r>
              <a:rPr lang="nl-NL" dirty="0"/>
              <a:t>Nesten</a:t>
            </a:r>
          </a:p>
        </p:txBody>
      </p:sp>
    </p:spTree>
    <p:extLst>
      <p:ext uri="{BB962C8B-B14F-4D97-AF65-F5344CB8AC3E}">
        <p14:creationId xmlns:p14="http://schemas.microsoft.com/office/powerpoint/2010/main" val="138029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boom, buiten, huis, verblijf&#10;&#10;Automatisch gegenereerde beschrijving">
            <a:extLst>
              <a:ext uri="{FF2B5EF4-FFF2-40B4-BE49-F238E27FC236}">
                <a16:creationId xmlns:a16="http://schemas.microsoft.com/office/drawing/2014/main" id="{BD142C00-A41C-46B6-8A3A-64E51D1730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84"/>
          <a:stretch/>
        </p:blipFill>
        <p:spPr>
          <a:xfrm>
            <a:off x="2179062" y="857251"/>
            <a:ext cx="6964938" cy="5138948"/>
          </a:xfrm>
          <a:prstGeom prst="rect">
            <a:avLst/>
          </a:prstGeom>
        </p:spPr>
      </p:pic>
      <p:pic>
        <p:nvPicPr>
          <p:cNvPr id="6" name="Afbeelding 5" descr="Afbeelding met illustratie&#10;&#10;Automatisch gegenereerde beschrijving">
            <a:extLst>
              <a:ext uri="{FF2B5EF4-FFF2-40B4-BE49-F238E27FC236}">
                <a16:creationId xmlns:a16="http://schemas.microsoft.com/office/drawing/2014/main" id="{F51C4B97-760F-44CF-8A14-CB6299B7C10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857251"/>
            <a:ext cx="2179064" cy="1078637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pic>
        <p:nvPicPr>
          <p:cNvPr id="11" name="Afbeelding 10" descr="Afbeelding met kat&#10;&#10;Automatisch gegenereerde beschrijving">
            <a:extLst>
              <a:ext uri="{FF2B5EF4-FFF2-40B4-BE49-F238E27FC236}">
                <a16:creationId xmlns:a16="http://schemas.microsoft.com/office/drawing/2014/main" id="{8409774B-EFD5-4AFE-A09B-D01EA684EA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5883" r="70883">
                        <a14:backgroundMark x1="30365" y1="66111" x2="30365" y2="66111"/>
                        <a14:backgroundMark x1="56719" y1="72870" x2="56719" y2="72870"/>
                        <a14:backgroundMark x1="58021" y1="73148" x2="58021" y2="73148"/>
                        <a14:backgroundMark x1="57083" y1="74444" x2="57083" y2="74444"/>
                        <a14:backgroundMark x1="62656" y1="72685" x2="58698" y2="72685"/>
                        <a14:backgroundMark x1="63073" y1="75278" x2="65938" y2="78333"/>
                        <a14:backgroundMark x1="30990" y1="66296" x2="37656" y2="69630"/>
                        <a14:backgroundMark x1="34375" y1="59444" x2="34375" y2="60648"/>
                        <a14:backgroundMark x1="41302" y1="73519" x2="41302" y2="73519"/>
                        <a14:backgroundMark x1="55417" y1="68981" x2="55417" y2="68981"/>
                      </a14:backgroundRemoval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81" t="28147" r="38126" b="19935"/>
          <a:stretch/>
        </p:blipFill>
        <p:spPr>
          <a:xfrm>
            <a:off x="4925345" y="1129063"/>
            <a:ext cx="477507" cy="454328"/>
          </a:xfrm>
          <a:custGeom>
            <a:avLst/>
            <a:gdLst/>
            <a:ahLst/>
            <a:cxnLst/>
            <a:rect l="l" t="t" r="r" b="b"/>
            <a:pathLst>
              <a:path w="6315571" h="6315572">
                <a:moveTo>
                  <a:pt x="3157785" y="0"/>
                </a:moveTo>
                <a:cubicBezTo>
                  <a:pt x="4901782" y="0"/>
                  <a:pt x="6315571" y="1413789"/>
                  <a:pt x="6315571" y="3157786"/>
                </a:cubicBezTo>
                <a:cubicBezTo>
                  <a:pt x="6315571" y="4901783"/>
                  <a:pt x="4901782" y="6315572"/>
                  <a:pt x="3157785" y="6315572"/>
                </a:cubicBezTo>
                <a:cubicBezTo>
                  <a:pt x="1413788" y="6315572"/>
                  <a:pt x="0" y="4901783"/>
                  <a:pt x="0" y="3157786"/>
                </a:cubicBezTo>
                <a:cubicBezTo>
                  <a:pt x="0" y="1413789"/>
                  <a:pt x="1413788" y="0"/>
                  <a:pt x="3157785" y="0"/>
                </a:cubicBezTo>
                <a:close/>
              </a:path>
            </a:pathLst>
          </a:custGeom>
        </p:spPr>
      </p:pic>
      <p:sp>
        <p:nvSpPr>
          <p:cNvPr id="8" name="Tekstballon: ovaal 7">
            <a:extLst>
              <a:ext uri="{FF2B5EF4-FFF2-40B4-BE49-F238E27FC236}">
                <a16:creationId xmlns:a16="http://schemas.microsoft.com/office/drawing/2014/main" id="{43F8AF0F-5099-42BD-BC05-87F4BC3DA493}"/>
              </a:ext>
            </a:extLst>
          </p:cNvPr>
          <p:cNvSpPr/>
          <p:nvPr/>
        </p:nvSpPr>
        <p:spPr>
          <a:xfrm>
            <a:off x="1863394" y="1935888"/>
            <a:ext cx="2114246" cy="768989"/>
          </a:xfrm>
          <a:prstGeom prst="wedgeEllipseCallout">
            <a:avLst>
              <a:gd name="adj1" fmla="val -48213"/>
              <a:gd name="adj2" fmla="val -56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50" dirty="0"/>
              <a:t>Daar is het nest!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89D3B39A-441D-4E53-9431-22F7A9755070}"/>
              </a:ext>
            </a:extLst>
          </p:cNvPr>
          <p:cNvSpPr/>
          <p:nvPr/>
        </p:nvSpPr>
        <p:spPr>
          <a:xfrm>
            <a:off x="4759099" y="991569"/>
            <a:ext cx="810000" cy="810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8FDF4274-8702-4E07-B907-CCE1CC926DC7}"/>
              </a:ext>
            </a:extLst>
          </p:cNvPr>
          <p:cNvCxnSpPr>
            <a:cxnSpLocks/>
          </p:cNvCxnSpPr>
          <p:nvPr/>
        </p:nvCxnSpPr>
        <p:spPr>
          <a:xfrm flipH="1" flipV="1">
            <a:off x="5510605" y="1744756"/>
            <a:ext cx="588981" cy="7745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16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illustratie&#10;&#10;Automatisch gegenereerde beschrijving">
            <a:extLst>
              <a:ext uri="{FF2B5EF4-FFF2-40B4-BE49-F238E27FC236}">
                <a16:creationId xmlns:a16="http://schemas.microsoft.com/office/drawing/2014/main" id="{F51C4B97-760F-44CF-8A14-CB6299B7C1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857251"/>
            <a:ext cx="2179064" cy="1078637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pic>
        <p:nvPicPr>
          <p:cNvPr id="12" name="Afbeelding 11" descr="Afbeelding met boom, buiten, huis, gebouw&#10;&#10;Automatisch gegenereerde beschrijving">
            <a:extLst>
              <a:ext uri="{FF2B5EF4-FFF2-40B4-BE49-F238E27FC236}">
                <a16:creationId xmlns:a16="http://schemas.microsoft.com/office/drawing/2014/main" id="{61B8E5A4-7DCD-44CC-9C73-8FD7F0CBB5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52"/>
          <a:stretch/>
        </p:blipFill>
        <p:spPr>
          <a:xfrm>
            <a:off x="2179062" y="857196"/>
            <a:ext cx="6964938" cy="5143554"/>
          </a:xfrm>
          <a:prstGeom prst="rect">
            <a:avLst/>
          </a:prstGeom>
        </p:spPr>
      </p:pic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1475C3FF-ED6B-4235-A5B7-E879021B530B}"/>
              </a:ext>
            </a:extLst>
          </p:cNvPr>
          <p:cNvSpPr/>
          <p:nvPr/>
        </p:nvSpPr>
        <p:spPr>
          <a:xfrm>
            <a:off x="1863395" y="1935888"/>
            <a:ext cx="2025495" cy="768989"/>
          </a:xfrm>
          <a:prstGeom prst="wedgeEllipseCallout">
            <a:avLst>
              <a:gd name="adj1" fmla="val -48213"/>
              <a:gd name="adj2" fmla="val -56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50" dirty="0"/>
              <a:t>Kun jij het nest vinden?</a:t>
            </a:r>
          </a:p>
        </p:txBody>
      </p:sp>
      <p:pic>
        <p:nvPicPr>
          <p:cNvPr id="11" name="Afbeelding 10" descr="Afbeelding met kat&#10;&#10;Automatisch gegenereerde beschrijving">
            <a:extLst>
              <a:ext uri="{FF2B5EF4-FFF2-40B4-BE49-F238E27FC236}">
                <a16:creationId xmlns:a16="http://schemas.microsoft.com/office/drawing/2014/main" id="{8409774B-EFD5-4AFE-A09B-D01EA684EA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5883" r="70883">
                        <a14:backgroundMark x1="30365" y1="66111" x2="30365" y2="66111"/>
                        <a14:backgroundMark x1="56719" y1="72870" x2="56719" y2="72870"/>
                        <a14:backgroundMark x1="58021" y1="73148" x2="58021" y2="73148"/>
                        <a14:backgroundMark x1="57083" y1="74444" x2="57083" y2="74444"/>
                        <a14:backgroundMark x1="62656" y1="72685" x2="58698" y2="72685"/>
                        <a14:backgroundMark x1="63073" y1="75278" x2="65938" y2="78333"/>
                        <a14:backgroundMark x1="30990" y1="66296" x2="37656" y2="69630"/>
                        <a14:backgroundMark x1="34375" y1="59444" x2="34375" y2="60648"/>
                        <a14:backgroundMark x1="41302" y1="73519" x2="41302" y2="73519"/>
                        <a14:backgroundMark x1="55417" y1="68981" x2="55417" y2="68981"/>
                      </a14:backgroundRemoval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81" t="28147" r="38126" b="19935"/>
          <a:stretch/>
        </p:blipFill>
        <p:spPr>
          <a:xfrm flipH="1">
            <a:off x="4644614" y="2318489"/>
            <a:ext cx="406101" cy="386388"/>
          </a:xfrm>
          <a:custGeom>
            <a:avLst/>
            <a:gdLst/>
            <a:ahLst/>
            <a:cxnLst/>
            <a:rect l="l" t="t" r="r" b="b"/>
            <a:pathLst>
              <a:path w="6315571" h="6315572">
                <a:moveTo>
                  <a:pt x="3157785" y="0"/>
                </a:moveTo>
                <a:cubicBezTo>
                  <a:pt x="4901782" y="0"/>
                  <a:pt x="6315571" y="1413789"/>
                  <a:pt x="6315571" y="3157786"/>
                </a:cubicBezTo>
                <a:cubicBezTo>
                  <a:pt x="6315571" y="4901783"/>
                  <a:pt x="4901782" y="6315572"/>
                  <a:pt x="3157785" y="6315572"/>
                </a:cubicBezTo>
                <a:cubicBezTo>
                  <a:pt x="1413788" y="6315572"/>
                  <a:pt x="0" y="4901783"/>
                  <a:pt x="0" y="3157786"/>
                </a:cubicBezTo>
                <a:cubicBezTo>
                  <a:pt x="0" y="1413789"/>
                  <a:pt x="1413788" y="0"/>
                  <a:pt x="315778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2604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illustratie&#10;&#10;Automatisch gegenereerde beschrijving">
            <a:extLst>
              <a:ext uri="{FF2B5EF4-FFF2-40B4-BE49-F238E27FC236}">
                <a16:creationId xmlns:a16="http://schemas.microsoft.com/office/drawing/2014/main" id="{F51C4B97-760F-44CF-8A14-CB6299B7C1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857251"/>
            <a:ext cx="2179064" cy="1078637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pic>
        <p:nvPicPr>
          <p:cNvPr id="12" name="Afbeelding 11" descr="Afbeelding met boom, buiten, huis, gebouw&#10;&#10;Automatisch gegenereerde beschrijving">
            <a:extLst>
              <a:ext uri="{FF2B5EF4-FFF2-40B4-BE49-F238E27FC236}">
                <a16:creationId xmlns:a16="http://schemas.microsoft.com/office/drawing/2014/main" id="{61B8E5A4-7DCD-44CC-9C73-8FD7F0CBB5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52"/>
          <a:stretch/>
        </p:blipFill>
        <p:spPr>
          <a:xfrm>
            <a:off x="2179062" y="857195"/>
            <a:ext cx="6964938" cy="5143554"/>
          </a:xfrm>
          <a:prstGeom prst="rect">
            <a:avLst/>
          </a:prstGeom>
        </p:spPr>
      </p:pic>
      <p:pic>
        <p:nvPicPr>
          <p:cNvPr id="11" name="Afbeelding 10" descr="Afbeelding met kat&#10;&#10;Automatisch gegenereerde beschrijving">
            <a:extLst>
              <a:ext uri="{FF2B5EF4-FFF2-40B4-BE49-F238E27FC236}">
                <a16:creationId xmlns:a16="http://schemas.microsoft.com/office/drawing/2014/main" id="{8409774B-EFD5-4AFE-A09B-D01EA684EA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5883" r="70883">
                        <a14:backgroundMark x1="30365" y1="66111" x2="30365" y2="66111"/>
                        <a14:backgroundMark x1="56719" y1="72870" x2="56719" y2="72870"/>
                        <a14:backgroundMark x1="58021" y1="73148" x2="58021" y2="73148"/>
                        <a14:backgroundMark x1="57083" y1="74444" x2="57083" y2="74444"/>
                        <a14:backgroundMark x1="62656" y1="72685" x2="58698" y2="72685"/>
                        <a14:backgroundMark x1="63073" y1="75278" x2="65938" y2="78333"/>
                        <a14:backgroundMark x1="30990" y1="66296" x2="37656" y2="69630"/>
                        <a14:backgroundMark x1="34375" y1="59444" x2="34375" y2="60648"/>
                        <a14:backgroundMark x1="41302" y1="73519" x2="41302" y2="73519"/>
                        <a14:backgroundMark x1="55417" y1="68981" x2="55417" y2="68981"/>
                      </a14:backgroundRemoval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81" t="28147" r="38126" b="19935"/>
          <a:stretch/>
        </p:blipFill>
        <p:spPr>
          <a:xfrm flipH="1">
            <a:off x="4644614" y="2318489"/>
            <a:ext cx="406101" cy="386388"/>
          </a:xfrm>
          <a:custGeom>
            <a:avLst/>
            <a:gdLst/>
            <a:ahLst/>
            <a:cxnLst/>
            <a:rect l="l" t="t" r="r" b="b"/>
            <a:pathLst>
              <a:path w="6315571" h="6315572">
                <a:moveTo>
                  <a:pt x="3157785" y="0"/>
                </a:moveTo>
                <a:cubicBezTo>
                  <a:pt x="4901782" y="0"/>
                  <a:pt x="6315571" y="1413789"/>
                  <a:pt x="6315571" y="3157786"/>
                </a:cubicBezTo>
                <a:cubicBezTo>
                  <a:pt x="6315571" y="4901783"/>
                  <a:pt x="4901782" y="6315572"/>
                  <a:pt x="3157785" y="6315572"/>
                </a:cubicBezTo>
                <a:cubicBezTo>
                  <a:pt x="1413788" y="6315572"/>
                  <a:pt x="0" y="4901783"/>
                  <a:pt x="0" y="3157786"/>
                </a:cubicBezTo>
                <a:cubicBezTo>
                  <a:pt x="0" y="1413789"/>
                  <a:pt x="1413788" y="0"/>
                  <a:pt x="3157785" y="0"/>
                </a:cubicBezTo>
                <a:close/>
              </a:path>
            </a:pathLst>
          </a:custGeom>
        </p:spPr>
      </p:pic>
      <p:sp>
        <p:nvSpPr>
          <p:cNvPr id="8" name="Tekstballon: ovaal 7">
            <a:extLst>
              <a:ext uri="{FF2B5EF4-FFF2-40B4-BE49-F238E27FC236}">
                <a16:creationId xmlns:a16="http://schemas.microsoft.com/office/drawing/2014/main" id="{3E658ABF-DA93-47B7-8197-2CE332FC852D}"/>
              </a:ext>
            </a:extLst>
          </p:cNvPr>
          <p:cNvSpPr/>
          <p:nvPr/>
        </p:nvSpPr>
        <p:spPr>
          <a:xfrm>
            <a:off x="1863394" y="1935888"/>
            <a:ext cx="2114246" cy="768989"/>
          </a:xfrm>
          <a:prstGeom prst="wedgeEllipseCallout">
            <a:avLst>
              <a:gd name="adj1" fmla="val -48213"/>
              <a:gd name="adj2" fmla="val -56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50" dirty="0"/>
              <a:t>Daar is het nest!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1F8EB8B4-2700-4E12-963B-287420B8F904}"/>
              </a:ext>
            </a:extLst>
          </p:cNvPr>
          <p:cNvSpPr/>
          <p:nvPr/>
        </p:nvSpPr>
        <p:spPr>
          <a:xfrm>
            <a:off x="4442665" y="2106683"/>
            <a:ext cx="810000" cy="810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8EDC15A4-907E-41CD-8799-F058633F2A5C}"/>
              </a:ext>
            </a:extLst>
          </p:cNvPr>
          <p:cNvCxnSpPr>
            <a:cxnSpLocks/>
          </p:cNvCxnSpPr>
          <p:nvPr/>
        </p:nvCxnSpPr>
        <p:spPr>
          <a:xfrm flipH="1">
            <a:off x="5334326" y="2511682"/>
            <a:ext cx="1007307" cy="1415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30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illustratie&#10;&#10;Automatisch gegenereerde beschrijving">
            <a:extLst>
              <a:ext uri="{FF2B5EF4-FFF2-40B4-BE49-F238E27FC236}">
                <a16:creationId xmlns:a16="http://schemas.microsoft.com/office/drawing/2014/main" id="{F51C4B97-760F-44CF-8A14-CB6299B7C1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857251"/>
            <a:ext cx="2179064" cy="1078637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pic>
        <p:nvPicPr>
          <p:cNvPr id="13" name="Afbeelding 12" descr="Afbeelding met buiten, gras, gebouw, lucht&#10;&#10;Automatisch gegenereerde beschrijving">
            <a:extLst>
              <a:ext uri="{FF2B5EF4-FFF2-40B4-BE49-F238E27FC236}">
                <a16:creationId xmlns:a16="http://schemas.microsoft.com/office/drawing/2014/main" id="{33903836-1908-45B4-B6D0-6E42EB1D21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57250"/>
            <a:ext cx="6858000" cy="5143500"/>
          </a:xfrm>
          <a:prstGeom prst="rect">
            <a:avLst/>
          </a:prstGeom>
        </p:spPr>
      </p:pic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1475C3FF-ED6B-4235-A5B7-E879021B530B}"/>
              </a:ext>
            </a:extLst>
          </p:cNvPr>
          <p:cNvSpPr/>
          <p:nvPr/>
        </p:nvSpPr>
        <p:spPr>
          <a:xfrm>
            <a:off x="1863395" y="1935888"/>
            <a:ext cx="2025495" cy="768989"/>
          </a:xfrm>
          <a:prstGeom prst="wedgeEllipseCallout">
            <a:avLst>
              <a:gd name="adj1" fmla="val -48213"/>
              <a:gd name="adj2" fmla="val -56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50"/>
              <a:t>Kun jij het nest vinden?</a:t>
            </a:r>
            <a:endParaRPr lang="nl-NL" sz="1350" dirty="0"/>
          </a:p>
        </p:txBody>
      </p:sp>
      <p:pic>
        <p:nvPicPr>
          <p:cNvPr id="14" name="Afbeelding 13" descr="Afbeelding met kat&#10;&#10;Automatisch gegenereerde beschrijving">
            <a:extLst>
              <a:ext uri="{FF2B5EF4-FFF2-40B4-BE49-F238E27FC236}">
                <a16:creationId xmlns:a16="http://schemas.microsoft.com/office/drawing/2014/main" id="{3C5390BC-C0F0-40A3-B9F9-60928D379F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5883" r="70883">
                        <a14:backgroundMark x1="30365" y1="66111" x2="30365" y2="66111"/>
                        <a14:backgroundMark x1="56719" y1="72870" x2="56719" y2="72870"/>
                        <a14:backgroundMark x1="58021" y1="73148" x2="58021" y2="73148"/>
                        <a14:backgroundMark x1="57083" y1="74444" x2="57083" y2="74444"/>
                        <a14:backgroundMark x1="62656" y1="72685" x2="58698" y2="72685"/>
                        <a14:backgroundMark x1="63073" y1="75278" x2="65938" y2="78333"/>
                        <a14:backgroundMark x1="30990" y1="66296" x2="37656" y2="69630"/>
                        <a14:backgroundMark x1="34375" y1="59444" x2="34375" y2="60648"/>
                        <a14:backgroundMark x1="41302" y1="73519" x2="41302" y2="73519"/>
                        <a14:backgroundMark x1="55417" y1="68981" x2="55417" y2="68981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81" t="28147" r="38126" b="19935"/>
          <a:stretch/>
        </p:blipFill>
        <p:spPr>
          <a:xfrm>
            <a:off x="8414730" y="1534982"/>
            <a:ext cx="534233" cy="508299"/>
          </a:xfrm>
          <a:custGeom>
            <a:avLst/>
            <a:gdLst/>
            <a:ahLst/>
            <a:cxnLst/>
            <a:rect l="l" t="t" r="r" b="b"/>
            <a:pathLst>
              <a:path w="6315571" h="6315572">
                <a:moveTo>
                  <a:pt x="3157785" y="0"/>
                </a:moveTo>
                <a:cubicBezTo>
                  <a:pt x="4901782" y="0"/>
                  <a:pt x="6315571" y="1413789"/>
                  <a:pt x="6315571" y="3157786"/>
                </a:cubicBezTo>
                <a:cubicBezTo>
                  <a:pt x="6315571" y="4901783"/>
                  <a:pt x="4901782" y="6315572"/>
                  <a:pt x="3157785" y="6315572"/>
                </a:cubicBezTo>
                <a:cubicBezTo>
                  <a:pt x="1413788" y="6315572"/>
                  <a:pt x="0" y="4901783"/>
                  <a:pt x="0" y="3157786"/>
                </a:cubicBezTo>
                <a:cubicBezTo>
                  <a:pt x="0" y="1413789"/>
                  <a:pt x="1413788" y="0"/>
                  <a:pt x="315778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5580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illustratie&#10;&#10;Automatisch gegenereerde beschrijving">
            <a:extLst>
              <a:ext uri="{FF2B5EF4-FFF2-40B4-BE49-F238E27FC236}">
                <a16:creationId xmlns:a16="http://schemas.microsoft.com/office/drawing/2014/main" id="{F51C4B97-760F-44CF-8A14-CB6299B7C1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857251"/>
            <a:ext cx="2179064" cy="1078637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pic>
        <p:nvPicPr>
          <p:cNvPr id="13" name="Afbeelding 12" descr="Afbeelding met buiten, gras, gebouw, lucht&#10;&#10;Automatisch gegenereerde beschrijving">
            <a:extLst>
              <a:ext uri="{FF2B5EF4-FFF2-40B4-BE49-F238E27FC236}">
                <a16:creationId xmlns:a16="http://schemas.microsoft.com/office/drawing/2014/main" id="{33903836-1908-45B4-B6D0-6E42EB1D21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57250"/>
            <a:ext cx="6858000" cy="5143500"/>
          </a:xfrm>
          <a:prstGeom prst="rect">
            <a:avLst/>
          </a:prstGeom>
        </p:spPr>
      </p:pic>
      <p:pic>
        <p:nvPicPr>
          <p:cNvPr id="14" name="Afbeelding 13" descr="Afbeelding met kat&#10;&#10;Automatisch gegenereerde beschrijving">
            <a:extLst>
              <a:ext uri="{FF2B5EF4-FFF2-40B4-BE49-F238E27FC236}">
                <a16:creationId xmlns:a16="http://schemas.microsoft.com/office/drawing/2014/main" id="{3C5390BC-C0F0-40A3-B9F9-60928D379F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5883" r="70883">
                        <a14:backgroundMark x1="30365" y1="66111" x2="30365" y2="66111"/>
                        <a14:backgroundMark x1="56719" y1="72870" x2="56719" y2="72870"/>
                        <a14:backgroundMark x1="58021" y1="73148" x2="58021" y2="73148"/>
                        <a14:backgroundMark x1="57083" y1="74444" x2="57083" y2="74444"/>
                        <a14:backgroundMark x1="62656" y1="72685" x2="58698" y2="72685"/>
                        <a14:backgroundMark x1="63073" y1="75278" x2="65938" y2="78333"/>
                        <a14:backgroundMark x1="30990" y1="66296" x2="37656" y2="69630"/>
                        <a14:backgroundMark x1="34375" y1="59444" x2="34375" y2="60648"/>
                        <a14:backgroundMark x1="41302" y1="73519" x2="41302" y2="73519"/>
                        <a14:backgroundMark x1="55417" y1="68981" x2="55417" y2="68981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81" t="28147" r="38126" b="19935"/>
          <a:stretch/>
        </p:blipFill>
        <p:spPr>
          <a:xfrm>
            <a:off x="8414730" y="1534982"/>
            <a:ext cx="534233" cy="508299"/>
          </a:xfrm>
          <a:custGeom>
            <a:avLst/>
            <a:gdLst/>
            <a:ahLst/>
            <a:cxnLst/>
            <a:rect l="l" t="t" r="r" b="b"/>
            <a:pathLst>
              <a:path w="6315571" h="6315572">
                <a:moveTo>
                  <a:pt x="3157785" y="0"/>
                </a:moveTo>
                <a:cubicBezTo>
                  <a:pt x="4901782" y="0"/>
                  <a:pt x="6315571" y="1413789"/>
                  <a:pt x="6315571" y="3157786"/>
                </a:cubicBezTo>
                <a:cubicBezTo>
                  <a:pt x="6315571" y="4901783"/>
                  <a:pt x="4901782" y="6315572"/>
                  <a:pt x="3157785" y="6315572"/>
                </a:cubicBezTo>
                <a:cubicBezTo>
                  <a:pt x="1413788" y="6315572"/>
                  <a:pt x="0" y="4901783"/>
                  <a:pt x="0" y="3157786"/>
                </a:cubicBezTo>
                <a:cubicBezTo>
                  <a:pt x="0" y="1413789"/>
                  <a:pt x="1413788" y="0"/>
                  <a:pt x="3157785" y="0"/>
                </a:cubicBezTo>
                <a:close/>
              </a:path>
            </a:pathLst>
          </a:cu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82516629-7352-44D7-8824-F4E9BB0D6E56}"/>
              </a:ext>
            </a:extLst>
          </p:cNvPr>
          <p:cNvSpPr/>
          <p:nvPr/>
        </p:nvSpPr>
        <p:spPr>
          <a:xfrm>
            <a:off x="8276846" y="1396569"/>
            <a:ext cx="810000" cy="810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9" name="Tekstballon: ovaal 8">
            <a:extLst>
              <a:ext uri="{FF2B5EF4-FFF2-40B4-BE49-F238E27FC236}">
                <a16:creationId xmlns:a16="http://schemas.microsoft.com/office/drawing/2014/main" id="{CE3F9DDD-EF12-410E-A22C-BCFAC59A8C6D}"/>
              </a:ext>
            </a:extLst>
          </p:cNvPr>
          <p:cNvSpPr/>
          <p:nvPr/>
        </p:nvSpPr>
        <p:spPr>
          <a:xfrm>
            <a:off x="1863394" y="1935888"/>
            <a:ext cx="2114246" cy="768989"/>
          </a:xfrm>
          <a:prstGeom prst="wedgeEllipseCallout">
            <a:avLst>
              <a:gd name="adj1" fmla="val -48213"/>
              <a:gd name="adj2" fmla="val -56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50" dirty="0"/>
              <a:t>Daar is het nest!</a:t>
            </a:r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2A036539-1878-409E-B21B-D4052BB6C910}"/>
              </a:ext>
            </a:extLst>
          </p:cNvPr>
          <p:cNvCxnSpPr>
            <a:cxnSpLocks/>
          </p:cNvCxnSpPr>
          <p:nvPr/>
        </p:nvCxnSpPr>
        <p:spPr>
          <a:xfrm>
            <a:off x="6793454" y="1396570"/>
            <a:ext cx="1420010" cy="3159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4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illustratie&#10;&#10;Automatisch gegenereerde beschrijving">
            <a:extLst>
              <a:ext uri="{FF2B5EF4-FFF2-40B4-BE49-F238E27FC236}">
                <a16:creationId xmlns:a16="http://schemas.microsoft.com/office/drawing/2014/main" id="{B4A5CD43-1D8D-4544-8DE4-6B316A288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239235"/>
            <a:ext cx="6260974" cy="3099182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85CF62F-8A39-45AD-9D80-06984A00B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670" y="1322389"/>
            <a:ext cx="3915889" cy="746368"/>
          </a:xfrm>
        </p:spPr>
        <p:txBody>
          <a:bodyPr anchor="b">
            <a:normAutofit/>
          </a:bodyPr>
          <a:lstStyle/>
          <a:p>
            <a:r>
              <a:rPr lang="nl-NL" dirty="0"/>
              <a:t>Nesten</a:t>
            </a:r>
          </a:p>
        </p:txBody>
      </p:sp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879B56A8-234C-4EBA-BA48-150553561E15}"/>
              </a:ext>
            </a:extLst>
          </p:cNvPr>
          <p:cNvSpPr/>
          <p:nvPr/>
        </p:nvSpPr>
        <p:spPr>
          <a:xfrm>
            <a:off x="5572861" y="1700093"/>
            <a:ext cx="3122720" cy="1551714"/>
          </a:xfrm>
          <a:prstGeom prst="wedgeEllipseCallout">
            <a:avLst>
              <a:gd name="adj1" fmla="val -48754"/>
              <a:gd name="adj2" fmla="val 376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50" dirty="0"/>
              <a:t>Ik woon in een nest. Zal ik laten zien hoe dat er uit ziet?</a:t>
            </a:r>
          </a:p>
        </p:txBody>
      </p:sp>
    </p:spTree>
    <p:extLst>
      <p:ext uri="{BB962C8B-B14F-4D97-AF65-F5344CB8AC3E}">
        <p14:creationId xmlns:p14="http://schemas.microsoft.com/office/powerpoint/2010/main" val="394349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illustratie&#10;&#10;Automatisch gegenereerde beschrijving">
            <a:extLst>
              <a:ext uri="{FF2B5EF4-FFF2-40B4-BE49-F238E27FC236}">
                <a16:creationId xmlns:a16="http://schemas.microsoft.com/office/drawing/2014/main" id="{E5A01FBB-DA62-4684-8ACB-D586D301990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857251"/>
            <a:ext cx="2179064" cy="1078637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0911219-9570-47E6-88FC-61C7AC0438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739" r="-1" b="16010"/>
          <a:stretch/>
        </p:blipFill>
        <p:spPr>
          <a:xfrm>
            <a:off x="4042458" y="1086190"/>
            <a:ext cx="4568930" cy="4568930"/>
          </a:xfrm>
          <a:custGeom>
            <a:avLst/>
            <a:gdLst/>
            <a:ahLst/>
            <a:cxnLst/>
            <a:rect l="l" t="t" r="r" b="b"/>
            <a:pathLst>
              <a:path w="6315571" h="6315572">
                <a:moveTo>
                  <a:pt x="3157785" y="0"/>
                </a:moveTo>
                <a:cubicBezTo>
                  <a:pt x="4901782" y="0"/>
                  <a:pt x="6315571" y="1413789"/>
                  <a:pt x="6315571" y="3157786"/>
                </a:cubicBezTo>
                <a:cubicBezTo>
                  <a:pt x="6315571" y="4901783"/>
                  <a:pt x="4901782" y="6315572"/>
                  <a:pt x="3157785" y="6315572"/>
                </a:cubicBezTo>
                <a:cubicBezTo>
                  <a:pt x="1413788" y="6315572"/>
                  <a:pt x="0" y="4901783"/>
                  <a:pt x="0" y="3157786"/>
                </a:cubicBezTo>
                <a:cubicBezTo>
                  <a:pt x="0" y="1413789"/>
                  <a:pt x="1413788" y="0"/>
                  <a:pt x="3157785" y="0"/>
                </a:cubicBezTo>
                <a:close/>
              </a:path>
            </a:pathLst>
          </a:custGeom>
        </p:spPr>
      </p:pic>
      <p:sp>
        <p:nvSpPr>
          <p:cNvPr id="4" name="Tekstballon: ovaal 3">
            <a:extLst>
              <a:ext uri="{FF2B5EF4-FFF2-40B4-BE49-F238E27FC236}">
                <a16:creationId xmlns:a16="http://schemas.microsoft.com/office/drawing/2014/main" id="{325D0704-37B2-4F5C-9C6D-407D7A3332A6}"/>
              </a:ext>
            </a:extLst>
          </p:cNvPr>
          <p:cNvSpPr/>
          <p:nvPr/>
        </p:nvSpPr>
        <p:spPr>
          <a:xfrm>
            <a:off x="1863394" y="1935888"/>
            <a:ext cx="2708606" cy="1434767"/>
          </a:xfrm>
          <a:prstGeom prst="wedgeEllipseCallout">
            <a:avLst>
              <a:gd name="adj1" fmla="val -48213"/>
              <a:gd name="adj2" fmla="val -56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50" dirty="0"/>
              <a:t>Welke </a:t>
            </a:r>
            <a:r>
              <a:rPr lang="nl-NL" sz="1350"/>
              <a:t>vorm is het nest?</a:t>
            </a:r>
            <a:endParaRPr lang="nl-NL" sz="1350" dirty="0"/>
          </a:p>
        </p:txBody>
      </p:sp>
    </p:spTree>
    <p:extLst>
      <p:ext uri="{BB962C8B-B14F-4D97-AF65-F5344CB8AC3E}">
        <p14:creationId xmlns:p14="http://schemas.microsoft.com/office/powerpoint/2010/main" val="58853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illustratie&#10;&#10;Automatisch gegenereerde beschrijving">
            <a:extLst>
              <a:ext uri="{FF2B5EF4-FFF2-40B4-BE49-F238E27FC236}">
                <a16:creationId xmlns:a16="http://schemas.microsoft.com/office/drawing/2014/main" id="{E5A01FBB-DA62-4684-8ACB-D586D301990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857251"/>
            <a:ext cx="2179064" cy="1078637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pic>
        <p:nvPicPr>
          <p:cNvPr id="5" name="Afbeelding 4" descr="Afbeelding met kat&#10;&#10;Automatisch gegenereerde beschrijving">
            <a:extLst>
              <a:ext uri="{FF2B5EF4-FFF2-40B4-BE49-F238E27FC236}">
                <a16:creationId xmlns:a16="http://schemas.microsoft.com/office/drawing/2014/main" id="{036CF4D0-E2A0-4247-8104-2C1AB4D2E3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t="-1" r="23492" b="-1"/>
          <a:stretch/>
        </p:blipFill>
        <p:spPr>
          <a:xfrm>
            <a:off x="4042458" y="1144535"/>
            <a:ext cx="4568930" cy="4568930"/>
          </a:xfrm>
          <a:custGeom>
            <a:avLst/>
            <a:gdLst/>
            <a:ahLst/>
            <a:cxnLst/>
            <a:rect l="l" t="t" r="r" b="b"/>
            <a:pathLst>
              <a:path w="6315571" h="6315572">
                <a:moveTo>
                  <a:pt x="3157785" y="0"/>
                </a:moveTo>
                <a:cubicBezTo>
                  <a:pt x="4901782" y="0"/>
                  <a:pt x="6315571" y="1413789"/>
                  <a:pt x="6315571" y="3157786"/>
                </a:cubicBezTo>
                <a:cubicBezTo>
                  <a:pt x="6315571" y="4901783"/>
                  <a:pt x="4901782" y="6315572"/>
                  <a:pt x="3157785" y="6315572"/>
                </a:cubicBezTo>
                <a:cubicBezTo>
                  <a:pt x="1413788" y="6315572"/>
                  <a:pt x="0" y="4901783"/>
                  <a:pt x="0" y="3157786"/>
                </a:cubicBezTo>
                <a:cubicBezTo>
                  <a:pt x="0" y="1413789"/>
                  <a:pt x="1413788" y="0"/>
                  <a:pt x="3157785" y="0"/>
                </a:cubicBezTo>
                <a:close/>
              </a:path>
            </a:pathLst>
          </a:custGeom>
        </p:spPr>
      </p:pic>
      <p:sp>
        <p:nvSpPr>
          <p:cNvPr id="4" name="Tekstballon: ovaal 3">
            <a:extLst>
              <a:ext uri="{FF2B5EF4-FFF2-40B4-BE49-F238E27FC236}">
                <a16:creationId xmlns:a16="http://schemas.microsoft.com/office/drawing/2014/main" id="{325D0704-37B2-4F5C-9C6D-407D7A3332A6}"/>
              </a:ext>
            </a:extLst>
          </p:cNvPr>
          <p:cNvSpPr/>
          <p:nvPr/>
        </p:nvSpPr>
        <p:spPr>
          <a:xfrm>
            <a:off x="1863394" y="1935888"/>
            <a:ext cx="2708606" cy="1434767"/>
          </a:xfrm>
          <a:prstGeom prst="wedgeEllipseCallout">
            <a:avLst>
              <a:gd name="adj1" fmla="val -48213"/>
              <a:gd name="adj2" fmla="val -56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50" dirty="0"/>
              <a:t>Onder een goot is het droog en waait het niet zo hard.</a:t>
            </a:r>
          </a:p>
        </p:txBody>
      </p:sp>
    </p:spTree>
    <p:extLst>
      <p:ext uri="{BB962C8B-B14F-4D97-AF65-F5344CB8AC3E}">
        <p14:creationId xmlns:p14="http://schemas.microsoft.com/office/powerpoint/2010/main" val="203497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ebouw, buiten, gras, baksteen&#10;&#10;Automatisch gegenereerde beschrijving">
            <a:extLst>
              <a:ext uri="{FF2B5EF4-FFF2-40B4-BE49-F238E27FC236}">
                <a16:creationId xmlns:a16="http://schemas.microsoft.com/office/drawing/2014/main" id="{00EB2F20-A077-4356-8F5A-F98B2BE84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5"/>
          <a:stretch/>
        </p:blipFill>
        <p:spPr>
          <a:xfrm>
            <a:off x="2179062" y="857250"/>
            <a:ext cx="6964938" cy="5143500"/>
          </a:xfrm>
          <a:prstGeom prst="rect">
            <a:avLst/>
          </a:prstGeom>
        </p:spPr>
      </p:pic>
      <p:pic>
        <p:nvPicPr>
          <p:cNvPr id="4" name="Afbeelding 3" descr="Afbeelding met kat&#10;&#10;Automatisch gegenereerde beschrijving">
            <a:extLst>
              <a:ext uri="{FF2B5EF4-FFF2-40B4-BE49-F238E27FC236}">
                <a16:creationId xmlns:a16="http://schemas.microsoft.com/office/drawing/2014/main" id="{37D66A72-8615-4747-8E31-6C638EDA30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25883" r="70883">
                        <a14:backgroundMark x1="30365" y1="66111" x2="30365" y2="66111"/>
                        <a14:backgroundMark x1="56719" y1="72870" x2="56719" y2="72870"/>
                        <a14:backgroundMark x1="58021" y1="73148" x2="58021" y2="73148"/>
                        <a14:backgroundMark x1="57083" y1="74444" x2="57083" y2="74444"/>
                        <a14:backgroundMark x1="62656" y1="72685" x2="58698" y2="72685"/>
                        <a14:backgroundMark x1="63073" y1="75278" x2="65938" y2="78333"/>
                        <a14:backgroundMark x1="30990" y1="66296" x2="37656" y2="69630"/>
                        <a14:backgroundMark x1="34375" y1="59444" x2="34375" y2="60648"/>
                        <a14:backgroundMark x1="41302" y1="73519" x2="41302" y2="73519"/>
                        <a14:backgroundMark x1="55417" y1="68981" x2="55417" y2="68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81" t="28147" r="38126" b="19935"/>
          <a:stretch/>
        </p:blipFill>
        <p:spPr>
          <a:xfrm>
            <a:off x="6567544" y="1935887"/>
            <a:ext cx="737750" cy="701937"/>
          </a:xfrm>
          <a:custGeom>
            <a:avLst/>
            <a:gdLst/>
            <a:ahLst/>
            <a:cxnLst/>
            <a:rect l="l" t="t" r="r" b="b"/>
            <a:pathLst>
              <a:path w="6315571" h="6315572">
                <a:moveTo>
                  <a:pt x="3157785" y="0"/>
                </a:moveTo>
                <a:cubicBezTo>
                  <a:pt x="4901782" y="0"/>
                  <a:pt x="6315571" y="1413789"/>
                  <a:pt x="6315571" y="3157786"/>
                </a:cubicBezTo>
                <a:cubicBezTo>
                  <a:pt x="6315571" y="4901783"/>
                  <a:pt x="4901782" y="6315572"/>
                  <a:pt x="3157785" y="6315572"/>
                </a:cubicBezTo>
                <a:cubicBezTo>
                  <a:pt x="1413788" y="6315572"/>
                  <a:pt x="0" y="4901783"/>
                  <a:pt x="0" y="3157786"/>
                </a:cubicBezTo>
                <a:cubicBezTo>
                  <a:pt x="0" y="1413789"/>
                  <a:pt x="1413788" y="0"/>
                  <a:pt x="3157785" y="0"/>
                </a:cubicBezTo>
                <a:close/>
              </a:path>
            </a:pathLst>
          </a:custGeom>
        </p:spPr>
      </p:pic>
      <p:pic>
        <p:nvPicPr>
          <p:cNvPr id="6" name="Afbeelding 5" descr="Afbeelding met illustratie&#10;&#10;Automatisch gegenereerde beschrijving">
            <a:extLst>
              <a:ext uri="{FF2B5EF4-FFF2-40B4-BE49-F238E27FC236}">
                <a16:creationId xmlns:a16="http://schemas.microsoft.com/office/drawing/2014/main" id="{F51C4B97-760F-44CF-8A14-CB6299B7C10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857251"/>
            <a:ext cx="2179064" cy="1078637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1475C3FF-ED6B-4235-A5B7-E879021B530B}"/>
              </a:ext>
            </a:extLst>
          </p:cNvPr>
          <p:cNvSpPr/>
          <p:nvPr/>
        </p:nvSpPr>
        <p:spPr>
          <a:xfrm>
            <a:off x="1863395" y="1935888"/>
            <a:ext cx="2025495" cy="768989"/>
          </a:xfrm>
          <a:prstGeom prst="wedgeEllipseCallout">
            <a:avLst>
              <a:gd name="adj1" fmla="val -48213"/>
              <a:gd name="adj2" fmla="val -56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50" dirty="0"/>
              <a:t>Kun jij het nest vinden?</a:t>
            </a:r>
          </a:p>
        </p:txBody>
      </p:sp>
    </p:spTree>
    <p:extLst>
      <p:ext uri="{BB962C8B-B14F-4D97-AF65-F5344CB8AC3E}">
        <p14:creationId xmlns:p14="http://schemas.microsoft.com/office/powerpoint/2010/main" val="368570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ebouw, buiten, gras, baksteen&#10;&#10;Automatisch gegenereerde beschrijving">
            <a:extLst>
              <a:ext uri="{FF2B5EF4-FFF2-40B4-BE49-F238E27FC236}">
                <a16:creationId xmlns:a16="http://schemas.microsoft.com/office/drawing/2014/main" id="{00EB2F20-A077-4356-8F5A-F98B2BE84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5"/>
          <a:stretch/>
        </p:blipFill>
        <p:spPr>
          <a:xfrm>
            <a:off x="2179062" y="857250"/>
            <a:ext cx="6964938" cy="5143500"/>
          </a:xfrm>
          <a:prstGeom prst="rect">
            <a:avLst/>
          </a:prstGeom>
        </p:spPr>
      </p:pic>
      <p:pic>
        <p:nvPicPr>
          <p:cNvPr id="4" name="Afbeelding 3" descr="Afbeelding met kat&#10;&#10;Automatisch gegenereerde beschrijving">
            <a:extLst>
              <a:ext uri="{FF2B5EF4-FFF2-40B4-BE49-F238E27FC236}">
                <a16:creationId xmlns:a16="http://schemas.microsoft.com/office/drawing/2014/main" id="{37D66A72-8615-4747-8E31-6C638EDA30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25883" r="70883">
                        <a14:backgroundMark x1="30365" y1="66111" x2="30365" y2="66111"/>
                        <a14:backgroundMark x1="56719" y1="72870" x2="56719" y2="72870"/>
                        <a14:backgroundMark x1="58021" y1="73148" x2="58021" y2="73148"/>
                        <a14:backgroundMark x1="57083" y1="74444" x2="57083" y2="74444"/>
                        <a14:backgroundMark x1="62656" y1="72685" x2="58698" y2="72685"/>
                        <a14:backgroundMark x1="63073" y1="75278" x2="65938" y2="78333"/>
                        <a14:backgroundMark x1="30990" y1="66296" x2="37656" y2="69630"/>
                        <a14:backgroundMark x1="34375" y1="59444" x2="34375" y2="60648"/>
                        <a14:backgroundMark x1="41302" y1="73519" x2="41302" y2="73519"/>
                        <a14:backgroundMark x1="55417" y1="68981" x2="55417" y2="68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81" t="28147" r="38126" b="19935"/>
          <a:stretch/>
        </p:blipFill>
        <p:spPr>
          <a:xfrm>
            <a:off x="6567544" y="1935887"/>
            <a:ext cx="737750" cy="701937"/>
          </a:xfrm>
          <a:custGeom>
            <a:avLst/>
            <a:gdLst/>
            <a:ahLst/>
            <a:cxnLst/>
            <a:rect l="l" t="t" r="r" b="b"/>
            <a:pathLst>
              <a:path w="6315571" h="6315572">
                <a:moveTo>
                  <a:pt x="3157785" y="0"/>
                </a:moveTo>
                <a:cubicBezTo>
                  <a:pt x="4901782" y="0"/>
                  <a:pt x="6315571" y="1413789"/>
                  <a:pt x="6315571" y="3157786"/>
                </a:cubicBezTo>
                <a:cubicBezTo>
                  <a:pt x="6315571" y="4901783"/>
                  <a:pt x="4901782" y="6315572"/>
                  <a:pt x="3157785" y="6315572"/>
                </a:cubicBezTo>
                <a:cubicBezTo>
                  <a:pt x="1413788" y="6315572"/>
                  <a:pt x="0" y="4901783"/>
                  <a:pt x="0" y="3157786"/>
                </a:cubicBezTo>
                <a:cubicBezTo>
                  <a:pt x="0" y="1413789"/>
                  <a:pt x="1413788" y="0"/>
                  <a:pt x="3157785" y="0"/>
                </a:cubicBezTo>
                <a:close/>
              </a:path>
            </a:pathLst>
          </a:custGeom>
        </p:spPr>
      </p:pic>
      <p:pic>
        <p:nvPicPr>
          <p:cNvPr id="6" name="Afbeelding 5" descr="Afbeelding met illustratie&#10;&#10;Automatisch gegenereerde beschrijving">
            <a:extLst>
              <a:ext uri="{FF2B5EF4-FFF2-40B4-BE49-F238E27FC236}">
                <a16:creationId xmlns:a16="http://schemas.microsoft.com/office/drawing/2014/main" id="{F51C4B97-760F-44CF-8A14-CB6299B7C10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857251"/>
            <a:ext cx="2179064" cy="1078637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1475C3FF-ED6B-4235-A5B7-E879021B530B}"/>
              </a:ext>
            </a:extLst>
          </p:cNvPr>
          <p:cNvSpPr/>
          <p:nvPr/>
        </p:nvSpPr>
        <p:spPr>
          <a:xfrm>
            <a:off x="1863394" y="1935888"/>
            <a:ext cx="2114246" cy="768989"/>
          </a:xfrm>
          <a:prstGeom prst="wedgeEllipseCallout">
            <a:avLst>
              <a:gd name="adj1" fmla="val -48213"/>
              <a:gd name="adj2" fmla="val -56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50" dirty="0"/>
              <a:t>Daar is het nest!</a:t>
            </a: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AF4210C8-39B1-47DD-96EB-E09E650F6FB8}"/>
              </a:ext>
            </a:extLst>
          </p:cNvPr>
          <p:cNvSpPr/>
          <p:nvPr/>
        </p:nvSpPr>
        <p:spPr>
          <a:xfrm>
            <a:off x="6365838" y="1768960"/>
            <a:ext cx="1080000" cy="10786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B8EDA692-B501-40F5-92D4-D2849FD0D197}"/>
              </a:ext>
            </a:extLst>
          </p:cNvPr>
          <p:cNvCxnSpPr>
            <a:cxnSpLocks/>
          </p:cNvCxnSpPr>
          <p:nvPr/>
        </p:nvCxnSpPr>
        <p:spPr>
          <a:xfrm flipV="1">
            <a:off x="5615491" y="2847597"/>
            <a:ext cx="871370" cy="7689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44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buiten, boom, grond, lucht&#10;&#10;Automatisch gegenereerde beschrijving">
            <a:extLst>
              <a:ext uri="{FF2B5EF4-FFF2-40B4-BE49-F238E27FC236}">
                <a16:creationId xmlns:a16="http://schemas.microsoft.com/office/drawing/2014/main" id="{6BA287EB-7D4A-4AF8-8B30-68E930BCD3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57" b="17349"/>
          <a:stretch/>
        </p:blipFill>
        <p:spPr>
          <a:xfrm>
            <a:off x="2179062" y="864828"/>
            <a:ext cx="6964938" cy="5135922"/>
          </a:xfrm>
          <a:prstGeom prst="rect">
            <a:avLst/>
          </a:prstGeom>
        </p:spPr>
      </p:pic>
      <p:pic>
        <p:nvPicPr>
          <p:cNvPr id="6" name="Afbeelding 5" descr="Afbeelding met illustratie&#10;&#10;Automatisch gegenereerde beschrijving">
            <a:extLst>
              <a:ext uri="{FF2B5EF4-FFF2-40B4-BE49-F238E27FC236}">
                <a16:creationId xmlns:a16="http://schemas.microsoft.com/office/drawing/2014/main" id="{F51C4B97-760F-44CF-8A14-CB6299B7C10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857251"/>
            <a:ext cx="2179064" cy="1078637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1475C3FF-ED6B-4235-A5B7-E879021B530B}"/>
              </a:ext>
            </a:extLst>
          </p:cNvPr>
          <p:cNvSpPr/>
          <p:nvPr/>
        </p:nvSpPr>
        <p:spPr>
          <a:xfrm>
            <a:off x="1863395" y="1935888"/>
            <a:ext cx="2025495" cy="768989"/>
          </a:xfrm>
          <a:prstGeom prst="wedgeEllipseCallout">
            <a:avLst>
              <a:gd name="adj1" fmla="val -48213"/>
              <a:gd name="adj2" fmla="val -56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50" dirty="0"/>
              <a:t>Kun jij het nest vinden?</a:t>
            </a:r>
          </a:p>
        </p:txBody>
      </p:sp>
      <p:pic>
        <p:nvPicPr>
          <p:cNvPr id="9" name="Afbeelding 8" descr="Afbeelding met kat&#10;&#10;Automatisch gegenereerde beschrijving">
            <a:extLst>
              <a:ext uri="{FF2B5EF4-FFF2-40B4-BE49-F238E27FC236}">
                <a16:creationId xmlns:a16="http://schemas.microsoft.com/office/drawing/2014/main" id="{136C4B68-AD7D-49DB-931B-FCDFAA7AA3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5883" r="70883">
                        <a14:backgroundMark x1="30365" y1="66111" x2="30365" y2="66111"/>
                        <a14:backgroundMark x1="56719" y1="72870" x2="56719" y2="72870"/>
                        <a14:backgroundMark x1="58021" y1="73148" x2="58021" y2="73148"/>
                        <a14:backgroundMark x1="57083" y1="74444" x2="57083" y2="74444"/>
                        <a14:backgroundMark x1="62656" y1="72685" x2="58698" y2="72685"/>
                        <a14:backgroundMark x1="63073" y1="75278" x2="65938" y2="78333"/>
                        <a14:backgroundMark x1="30990" y1="66296" x2="37656" y2="69630"/>
                        <a14:backgroundMark x1="34375" y1="59444" x2="34375" y2="60648"/>
                        <a14:backgroundMark x1="41302" y1="73519" x2="41302" y2="73519"/>
                        <a14:backgroundMark x1="55417" y1="68981" x2="55417" y2="68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81" t="28147" r="38126" b="19935"/>
          <a:stretch/>
        </p:blipFill>
        <p:spPr>
          <a:xfrm>
            <a:off x="3679116" y="2938855"/>
            <a:ext cx="419548" cy="399182"/>
          </a:xfrm>
          <a:custGeom>
            <a:avLst/>
            <a:gdLst/>
            <a:ahLst/>
            <a:cxnLst/>
            <a:rect l="l" t="t" r="r" b="b"/>
            <a:pathLst>
              <a:path w="6315571" h="6315572">
                <a:moveTo>
                  <a:pt x="3157785" y="0"/>
                </a:moveTo>
                <a:cubicBezTo>
                  <a:pt x="4901782" y="0"/>
                  <a:pt x="6315571" y="1413789"/>
                  <a:pt x="6315571" y="3157786"/>
                </a:cubicBezTo>
                <a:cubicBezTo>
                  <a:pt x="6315571" y="4901783"/>
                  <a:pt x="4901782" y="6315572"/>
                  <a:pt x="3157785" y="6315572"/>
                </a:cubicBezTo>
                <a:cubicBezTo>
                  <a:pt x="1413788" y="6315572"/>
                  <a:pt x="0" y="4901783"/>
                  <a:pt x="0" y="3157786"/>
                </a:cubicBezTo>
                <a:cubicBezTo>
                  <a:pt x="0" y="1413789"/>
                  <a:pt x="1413788" y="0"/>
                  <a:pt x="315778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403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buiten, boom, grond, lucht&#10;&#10;Automatisch gegenereerde beschrijving">
            <a:extLst>
              <a:ext uri="{FF2B5EF4-FFF2-40B4-BE49-F238E27FC236}">
                <a16:creationId xmlns:a16="http://schemas.microsoft.com/office/drawing/2014/main" id="{6BA287EB-7D4A-4AF8-8B30-68E930BCD3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57" b="17349"/>
          <a:stretch/>
        </p:blipFill>
        <p:spPr>
          <a:xfrm>
            <a:off x="2179062" y="864828"/>
            <a:ext cx="6964938" cy="5135922"/>
          </a:xfrm>
          <a:prstGeom prst="rect">
            <a:avLst/>
          </a:prstGeom>
        </p:spPr>
      </p:pic>
      <p:pic>
        <p:nvPicPr>
          <p:cNvPr id="6" name="Afbeelding 5" descr="Afbeelding met illustratie&#10;&#10;Automatisch gegenereerde beschrijving">
            <a:extLst>
              <a:ext uri="{FF2B5EF4-FFF2-40B4-BE49-F238E27FC236}">
                <a16:creationId xmlns:a16="http://schemas.microsoft.com/office/drawing/2014/main" id="{F51C4B97-760F-44CF-8A14-CB6299B7C10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857251"/>
            <a:ext cx="2179064" cy="1078637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pic>
        <p:nvPicPr>
          <p:cNvPr id="9" name="Afbeelding 8" descr="Afbeelding met kat&#10;&#10;Automatisch gegenereerde beschrijving">
            <a:extLst>
              <a:ext uri="{FF2B5EF4-FFF2-40B4-BE49-F238E27FC236}">
                <a16:creationId xmlns:a16="http://schemas.microsoft.com/office/drawing/2014/main" id="{136C4B68-AD7D-49DB-931B-FCDFAA7AA3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5883" r="70883">
                        <a14:backgroundMark x1="30365" y1="66111" x2="30365" y2="66111"/>
                        <a14:backgroundMark x1="56719" y1="72870" x2="56719" y2="72870"/>
                        <a14:backgroundMark x1="58021" y1="73148" x2="58021" y2="73148"/>
                        <a14:backgroundMark x1="57083" y1="74444" x2="57083" y2="74444"/>
                        <a14:backgroundMark x1="62656" y1="72685" x2="58698" y2="72685"/>
                        <a14:backgroundMark x1="63073" y1="75278" x2="65938" y2="78333"/>
                        <a14:backgroundMark x1="30990" y1="66296" x2="37656" y2="69630"/>
                        <a14:backgroundMark x1="34375" y1="59444" x2="34375" y2="60648"/>
                        <a14:backgroundMark x1="41302" y1="73519" x2="41302" y2="73519"/>
                        <a14:backgroundMark x1="55417" y1="68981" x2="55417" y2="68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81" t="28147" r="38126" b="19935"/>
          <a:stretch/>
        </p:blipFill>
        <p:spPr>
          <a:xfrm>
            <a:off x="3679116" y="2938855"/>
            <a:ext cx="419548" cy="399182"/>
          </a:xfrm>
          <a:custGeom>
            <a:avLst/>
            <a:gdLst/>
            <a:ahLst/>
            <a:cxnLst/>
            <a:rect l="l" t="t" r="r" b="b"/>
            <a:pathLst>
              <a:path w="6315571" h="6315572">
                <a:moveTo>
                  <a:pt x="3157785" y="0"/>
                </a:moveTo>
                <a:cubicBezTo>
                  <a:pt x="4901782" y="0"/>
                  <a:pt x="6315571" y="1413789"/>
                  <a:pt x="6315571" y="3157786"/>
                </a:cubicBezTo>
                <a:cubicBezTo>
                  <a:pt x="6315571" y="4901783"/>
                  <a:pt x="4901782" y="6315572"/>
                  <a:pt x="3157785" y="6315572"/>
                </a:cubicBezTo>
                <a:cubicBezTo>
                  <a:pt x="1413788" y="6315572"/>
                  <a:pt x="0" y="4901783"/>
                  <a:pt x="0" y="3157786"/>
                </a:cubicBezTo>
                <a:cubicBezTo>
                  <a:pt x="0" y="1413789"/>
                  <a:pt x="1413788" y="0"/>
                  <a:pt x="3157785" y="0"/>
                </a:cubicBezTo>
                <a:close/>
              </a:path>
            </a:pathLst>
          </a:custGeom>
        </p:spPr>
      </p:pic>
      <p:sp>
        <p:nvSpPr>
          <p:cNvPr id="11" name="Tekstballon: ovaal 10">
            <a:extLst>
              <a:ext uri="{FF2B5EF4-FFF2-40B4-BE49-F238E27FC236}">
                <a16:creationId xmlns:a16="http://schemas.microsoft.com/office/drawing/2014/main" id="{7766905C-525C-4B1D-96C0-A9DEFFE335A6}"/>
              </a:ext>
            </a:extLst>
          </p:cNvPr>
          <p:cNvSpPr/>
          <p:nvPr/>
        </p:nvSpPr>
        <p:spPr>
          <a:xfrm>
            <a:off x="1863394" y="1935888"/>
            <a:ext cx="2114246" cy="768989"/>
          </a:xfrm>
          <a:prstGeom prst="wedgeEllipseCallout">
            <a:avLst>
              <a:gd name="adj1" fmla="val -48213"/>
              <a:gd name="adj2" fmla="val -56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50" dirty="0"/>
              <a:t>Daar is het nest!</a:t>
            </a: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9C2DD96D-9242-4EAD-AD14-64CFF4FFE739}"/>
              </a:ext>
            </a:extLst>
          </p:cNvPr>
          <p:cNvSpPr/>
          <p:nvPr/>
        </p:nvSpPr>
        <p:spPr>
          <a:xfrm>
            <a:off x="3483889" y="2733446"/>
            <a:ext cx="810000" cy="810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996EE1DC-8A6B-437F-8EBB-5B4A74B28A85}"/>
              </a:ext>
            </a:extLst>
          </p:cNvPr>
          <p:cNvCxnSpPr>
            <a:cxnSpLocks/>
          </p:cNvCxnSpPr>
          <p:nvPr/>
        </p:nvCxnSpPr>
        <p:spPr>
          <a:xfrm flipH="1">
            <a:off x="4397188" y="2333737"/>
            <a:ext cx="895574" cy="68580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60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boom, buiten, huis, verblijf&#10;&#10;Automatisch gegenereerde beschrijving">
            <a:extLst>
              <a:ext uri="{FF2B5EF4-FFF2-40B4-BE49-F238E27FC236}">
                <a16:creationId xmlns:a16="http://schemas.microsoft.com/office/drawing/2014/main" id="{BD142C00-A41C-46B6-8A3A-64E51D1730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84"/>
          <a:stretch/>
        </p:blipFill>
        <p:spPr>
          <a:xfrm>
            <a:off x="2179062" y="857251"/>
            <a:ext cx="6964938" cy="5138948"/>
          </a:xfrm>
          <a:prstGeom prst="rect">
            <a:avLst/>
          </a:prstGeom>
        </p:spPr>
      </p:pic>
      <p:pic>
        <p:nvPicPr>
          <p:cNvPr id="6" name="Afbeelding 5" descr="Afbeelding met illustratie&#10;&#10;Automatisch gegenereerde beschrijving">
            <a:extLst>
              <a:ext uri="{FF2B5EF4-FFF2-40B4-BE49-F238E27FC236}">
                <a16:creationId xmlns:a16="http://schemas.microsoft.com/office/drawing/2014/main" id="{F51C4B97-760F-44CF-8A14-CB6299B7C10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857251"/>
            <a:ext cx="2179064" cy="1078637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1475C3FF-ED6B-4235-A5B7-E879021B530B}"/>
              </a:ext>
            </a:extLst>
          </p:cNvPr>
          <p:cNvSpPr/>
          <p:nvPr/>
        </p:nvSpPr>
        <p:spPr>
          <a:xfrm>
            <a:off x="1863395" y="1935888"/>
            <a:ext cx="2025495" cy="768989"/>
          </a:xfrm>
          <a:prstGeom prst="wedgeEllipseCallout">
            <a:avLst>
              <a:gd name="adj1" fmla="val -48213"/>
              <a:gd name="adj2" fmla="val -56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50" dirty="0"/>
              <a:t>Kun jij het nest vinden?</a:t>
            </a:r>
          </a:p>
        </p:txBody>
      </p:sp>
      <p:pic>
        <p:nvPicPr>
          <p:cNvPr id="11" name="Afbeelding 10" descr="Afbeelding met kat&#10;&#10;Automatisch gegenereerde beschrijving">
            <a:extLst>
              <a:ext uri="{FF2B5EF4-FFF2-40B4-BE49-F238E27FC236}">
                <a16:creationId xmlns:a16="http://schemas.microsoft.com/office/drawing/2014/main" id="{8409774B-EFD5-4AFE-A09B-D01EA684EA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5883" r="70883">
                        <a14:backgroundMark x1="30365" y1="66111" x2="30365" y2="66111"/>
                        <a14:backgroundMark x1="56719" y1="72870" x2="56719" y2="72870"/>
                        <a14:backgroundMark x1="58021" y1="73148" x2="58021" y2="73148"/>
                        <a14:backgroundMark x1="57083" y1="74444" x2="57083" y2="74444"/>
                        <a14:backgroundMark x1="62656" y1="72685" x2="58698" y2="72685"/>
                        <a14:backgroundMark x1="63073" y1="75278" x2="65938" y2="78333"/>
                        <a14:backgroundMark x1="30990" y1="66296" x2="37656" y2="69630"/>
                        <a14:backgroundMark x1="34375" y1="59444" x2="34375" y2="60648"/>
                        <a14:backgroundMark x1="41302" y1="73519" x2="41302" y2="73519"/>
                        <a14:backgroundMark x1="55417" y1="68981" x2="55417" y2="68981"/>
                      </a14:backgroundRemoval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81" t="28147" r="38126" b="19935"/>
          <a:stretch/>
        </p:blipFill>
        <p:spPr>
          <a:xfrm>
            <a:off x="4925345" y="1129063"/>
            <a:ext cx="477507" cy="454328"/>
          </a:xfrm>
          <a:custGeom>
            <a:avLst/>
            <a:gdLst/>
            <a:ahLst/>
            <a:cxnLst/>
            <a:rect l="l" t="t" r="r" b="b"/>
            <a:pathLst>
              <a:path w="6315571" h="6315572">
                <a:moveTo>
                  <a:pt x="3157785" y="0"/>
                </a:moveTo>
                <a:cubicBezTo>
                  <a:pt x="4901782" y="0"/>
                  <a:pt x="6315571" y="1413789"/>
                  <a:pt x="6315571" y="3157786"/>
                </a:cubicBezTo>
                <a:cubicBezTo>
                  <a:pt x="6315571" y="4901783"/>
                  <a:pt x="4901782" y="6315572"/>
                  <a:pt x="3157785" y="6315572"/>
                </a:cubicBezTo>
                <a:cubicBezTo>
                  <a:pt x="1413788" y="6315572"/>
                  <a:pt x="0" y="4901783"/>
                  <a:pt x="0" y="3157786"/>
                </a:cubicBezTo>
                <a:cubicBezTo>
                  <a:pt x="0" y="1413789"/>
                  <a:pt x="1413788" y="0"/>
                  <a:pt x="315778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1625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3238F5B5DFA342BCFBB31F822F4916" ma:contentTypeVersion="15" ma:contentTypeDescription="Een nieuw document maken." ma:contentTypeScope="" ma:versionID="c014ae66569ee0851d88ee3ea317bfc6">
  <xsd:schema xmlns:xsd="http://www.w3.org/2001/XMLSchema" xmlns:xs="http://www.w3.org/2001/XMLSchema" xmlns:p="http://schemas.microsoft.com/office/2006/metadata/properties" xmlns:ns2="433d1311-7921-4740-9fee-d7047ebc8cb5" xmlns:ns3="b50d1c6a-df8c-4b9f-a791-4009fbc2bee5" targetNamespace="http://schemas.microsoft.com/office/2006/metadata/properties" ma:root="true" ma:fieldsID="198eb06ed379f61d4ee7f2696407ba5d" ns2:_="" ns3:_="">
    <xsd:import namespace="433d1311-7921-4740-9fee-d7047ebc8cb5"/>
    <xsd:import namespace="b50d1c6a-df8c-4b9f-a791-4009fbc2be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3d1311-7921-4740-9fee-d7047ebc8c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17693a91-8ebc-4126-aa76-e83446bf04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0d1c6a-df8c-4b9f-a791-4009fbc2bee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156664b-c652-4f9f-9224-47060533356f}" ma:internalName="TaxCatchAll" ma:showField="CatchAllData" ma:web="b50d1c6a-df8c-4b9f-a791-4009fbc2be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3d1311-7921-4740-9fee-d7047ebc8cb5">
      <Terms xmlns="http://schemas.microsoft.com/office/infopath/2007/PartnerControls"/>
    </lcf76f155ced4ddcb4097134ff3c332f>
    <TaxCatchAll xmlns="b50d1c6a-df8c-4b9f-a791-4009fbc2bee5" xsi:nil="true"/>
  </documentManagement>
</p:properties>
</file>

<file path=customXml/itemProps1.xml><?xml version="1.0" encoding="utf-8"?>
<ds:datastoreItem xmlns:ds="http://schemas.openxmlformats.org/officeDocument/2006/customXml" ds:itemID="{EDCA06F5-F989-4FE4-9D18-DF6B8CE97665}"/>
</file>

<file path=customXml/itemProps2.xml><?xml version="1.0" encoding="utf-8"?>
<ds:datastoreItem xmlns:ds="http://schemas.openxmlformats.org/officeDocument/2006/customXml" ds:itemID="{FD1D43D1-B5BA-423A-9ED5-A0075F6744A4}"/>
</file>

<file path=customXml/itemProps3.xml><?xml version="1.0" encoding="utf-8"?>
<ds:datastoreItem xmlns:ds="http://schemas.openxmlformats.org/officeDocument/2006/customXml" ds:itemID="{4F613557-EC07-4B92-B54C-710718B2266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104</Words>
  <Application>Microsoft Office PowerPoint</Application>
  <PresentationFormat>Diavoorstelling (4:3)</PresentationFormat>
  <Paragraphs>27</Paragraphs>
  <Slides>14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Nesten</vt:lpstr>
      <vt:lpstr>Nesten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Manager/>
  <Company>HP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Ester Bullens</dc:creator>
  <cp:keywords/>
  <dc:description/>
  <cp:lastModifiedBy>Ester Bullens</cp:lastModifiedBy>
  <cp:revision>3</cp:revision>
  <cp:lastPrinted>2017-08-09T09:23:42Z</cp:lastPrinted>
  <dcterms:created xsi:type="dcterms:W3CDTF">2021-05-31T08:14:16Z</dcterms:created>
  <dcterms:modified xsi:type="dcterms:W3CDTF">2021-05-31T08:27:13Z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0x010100483238F5B5DFA342BCFBB31F822F4916</vt:lpwstr>
  </property>
  <property fmtid="{D5CDD505-2E9C-101B-9397-08002B2CF9AE}" pid="3" name="Order">
    <vt:r8>281267500</vt:r8>
  </property>
</Properties>
</file>