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8"/>
    <p:restoredTop sz="94748"/>
  </p:normalViewPr>
  <p:slideViewPr>
    <p:cSldViewPr snapToGrid="0" snapToObjects="1" showGuides="1">
      <p:cViewPr>
        <p:scale>
          <a:sx n="72" d="100"/>
          <a:sy n="72" d="100"/>
        </p:scale>
        <p:origin x="133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EC646-B5B7-4B1F-8379-F5E3F10C72BE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EA36-7E3D-4427-B9D6-CAB00E9C7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Dolichovespula%20media,%20Median%20wasp/index.html#Dolichovespula%2520media%25201%252C%2520Middelste%2520wesp%252C%2520Saxifraga-Frits%2520Bink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Dolichovespula%20media,%20Median%20wasp/index.html#Dolichovespula%2520media%25205%252C%2520Middelste%2520wesp%252C%2520nest%2520opened%252C%2520Saxifraga-Frits%2520Bink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eenatureimages.eu/Animals/Hymenoptera,%20Bijen,%20Wespen-Mieren,%20Bees,%20Wasps-Ants/Vespula%20vulgaris,%20Common%20Wasp/Vespula%20vulgaris%208,%20Gewone%20wesp,%20nest,%20Saxifraga-Frits%20Bink.jpg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germanica,%20German%20Wasp/Vespula%20germanica,%20Duitse%20wesp,%20queen,%20Saxifraga-Pieter%20van%20Breugel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germanica,%20German%20Wasp/Vespula%20germanica,%20Duitse%20wesp,%20queen,%20Saxifraga-Pieter%20van%20Breugel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Apis%20mellifera,%20Honey%20Bee/index.html#Apis%2520mellifera%25205%252C%2520Honingbij%252C%2520Saxifraga-Ab%2520H%2520Baas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Apis%20mellifera,%20Honey%20Bee/index.html#Apis%2520mellifera%25205%252C%2520Honingbij%252C%2520Saxifraga-Ab%2520H%2520Baas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Chrysotoxum%20cautum/index.html#Chrysotoxum%2520cautum%25201%252C%2520Grote%2520fopwesp%252C%2520Saxifraga-Ab%2520H%2520Baas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Chrysotoxum%20cautum/index.html#Chrysotoxum%2520cautum%25201%252C%2520Grote%2520fopwesp%252C%2520Saxifraga-Ab%2520H%2520Baas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4%252C%2520Franse%2520veldwesp%252C%2520Saxifraga-Peter%2520Meininger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Polistes%20dominulus/index.html#Polistes%2520dominulus%25203%252C%2520Franse%2520veldwesp%252C%2520Saxifraga-Peter%2520Meininger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10,%20Gewone%20wesp,%20Saxifraga-Ab%20H%20Baas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10,%20Gewone%20wesp,%20Saxifraga-Ab%20H%20Baas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11,%20Gewone%20wesp,%20Saxifraga-Ab%20H%20Baas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Hymenoptera,%20Bijen,%20Wespen-Mieren,%20Bees,%20Wasps-Ants/Polistes%20dominulus/index.html#Polistes%2520dominulus%25206%252C%2520Franse%2520veldwesp%252C%2520Saxifraga-Hans%2520Dekker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germanica,%20German%20Wasp/Vespula%20germanica,%20Duitse%20wesp,%20queen,%20Saxifraga-Pieter%20van%20Breugel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6%252C%2520Franse%2520veldwesp%252C%2520Saxifraga-Hans%2520Dekker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insect-vliegen-vleugel-honingbij-318618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Hymenoptera,%20Bijen,%20Wespen-Mieren,%20Bees,%20Wasps-Ants/Polistes%20dominulus/index.html#Polistes%2520dominulus%25206%252C%2520Franse%2520veldwesp%252C%2520Saxifraga-Hans%2520Dekker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4,%20Gewone%20wesp,%20nest,%20Saxifraga-Frits%20Bink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5%252C%2520Franse%2520veldwesp%252C%2520Saxifraga-Hans%2520Dekker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eenatureimages.eu/Animals/Hymenoptera,%20Bijen,%20Wespen-Mieren,%20Bees,%20Wasps-Ants/Vespula%20vulgaris,%20Common%20Wasp/Vespula%20vulgaris%203,%20Gewone%20wesp,%20Saxifraga-Frits%20Bink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“Bij elke dia zie je een stelling. Bedenk of de zin echt waar is of niet. Je </a:t>
            </a:r>
            <a:r>
              <a:rPr lang="nl-NL" baseline="0" dirty="0"/>
              <a:t>hebt </a:t>
            </a:r>
            <a:r>
              <a:rPr lang="nl-NL" baseline="0" dirty="0" smtClean="0"/>
              <a:t>maximaal 10 seconden bedenk tijd.”</a:t>
            </a:r>
            <a:br>
              <a:rPr lang="nl-NL" baseline="0" dirty="0" smtClean="0"/>
            </a:br>
            <a:r>
              <a:rPr lang="nl-NL" baseline="0" dirty="0" smtClean="0"/>
              <a:t>‘’Als het echt waar is wat er staat, ga je staan. Als het niet waar is, blijf je zitten. Heb je het antwoord goed, dan heb je één punt.”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39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Middelste wesp: nummer 24: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http://freenatureimages.eu/Animals/Hymenoptera%2C%20Bijen%2C%20Wespen-Mieren%2C%20Bees%2C%20Wasps-Ants/Dolichovespula%20media%2C%20Median%20wasp/index.html#Dolichovespula%2520media%25201%252C%2520Middelste%2520wesp%252C%2520Saxifraga-Frits%2520Bink.jpg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52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kamers zijn zeshoekig. Zo kunnen de kamers netjes tegen elkaar aan staan zonder enige lege ruimte ertussen. Ook is het voor de larven ruimer om te bewegen.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Nest Middelste wesp: nummer 25: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http://freenatureimages.eu/Animals/Hymenoptera%2C%20Bijen%2C%20Wespen-Mieren%2C%20Bees%2C%20Wasps-Ants/Dolichovespula%20media%2C%20Median%20wasp/index.html#Dolichovespula%2520media%25205%252C%2520Middelste%2520wesp%252C%2520nest%2520opened%252C%2520Saxifraga-Frits%2520Bink.jpg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Binnenkant nest: nummer 17: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http://www.freenatureimages.eu/Animals/Hymenoptera%2C%20Bijen%2C%20Wespen-Mieren%2C%20Bees%2C%20Wasps-Ants/Vespula%20vulgaris%2C%20Common%20Wasp/Vespula%20vulgaris%208%2C%20Gewone%20wesp%2C%20nest%2C%20Saxifraga-Frits%20Bink.jpg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7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Duitse wesp: nummer 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http://www.freenatureimages.eu/Animals/Hymenoptera%2C%20Bijen%2C%20Wespen-Mieren%2C%20Bees%2C%20Wasps-Ants/Vespula%20germanica%2C%20German%20Wasp/Vespula%20germanica%2C%20Duitse%20wesp%2C%20queen%2C%20Saxifraga-Pieter%20van%20Breugel.jpg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639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ziet het vooral aan de zwarte en gele kleuren. Ook zie je grote antenne en in het midden zie je een dunne deel van haar lijf.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Duitse wesp: nummer 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http://www.freenatureimages.eu/Animals/Hymenoptera%2C%20Bijen%2C%20Wespen-Mieren%2C%20Bees%2C%20Wasps-Ants/Vespula%20germanica%2C%20German%20Wasp/Vespula%20germanica%2C%20Duitse%20wesp%2C%20queen%2C%20Saxifraga-Pieter%20van%20Breugel.jpg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08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Honingbij B: nummer 26: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http://www.freenatureimages.eu/Animals/Hymenoptera%2C%20Bijen%2C%20Wespen-Mieren%2C%20Bees%2C%20Wasps-Ants/Apis%20mellifera%2C%20Honey%20Bee/index.html#Apis%2520mellifera%25205%252C%2520Honingbij%252C%2520Saxifraga-Ab%2520H%2520Baas.jpg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43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bij heeft veel meer haar op het lichaam.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Honingbij B: nummer 26: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http://www.freenatureimages.eu/Animals/Hymenoptera%2C%20Bijen%2C%20Wespen-Mieren%2C%20Bees%2C%20Wasps-Ants/Apis%20mellifera%2C%20Honey%20Bee/index.html#Apis%2520mellifera%25205%252C%2520Honingbij%252C%2520Saxifraga-Ab%2520H%2520Baas.jpg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3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fopwesp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nummer 7: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http://www.freenatureimages.eu/Animals/Hymenoptera%2C%20Bijen%2C%20Wespen-Mieren%2C%20Bees%2C%20Wasps-Ants/Chrysotoxum%20cautum/index.html#Chrysotoxum%2520cautum%25201%252C%2520Grote%2520fopwesp%252C%2520Saxifraga-Ab%2520H%2520Baas.jpg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261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heeft wel geel met zwarte kleuren, maar het is geen wesp. Dit is de grote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fopwesp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Hij is een zweefvlieg. Hij heeft kleinere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antennes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 de wesp. Als hij vliegt, lijkt het dat hij in de lucht zweeft.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Zweefvliegen hebben geen angel en kunnen dus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niet steken.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fopwesp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nummer 7: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http://www.freenatureimages.eu/Animals/Hymenoptera%2C%20Bijen%2C%20Wespen-Mieren%2C%20Bees%2C%20Wasps-Ants/Chrysotoxum%20cautum/index.html#Chrysotoxum%2520cautum%25201%252C%2520Grote%2520fopwesp%252C%2520Saxifraga-Ab%2520H%2520Baas.jpg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69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Franse veldwesp C: nummer 27: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http://freenatureimages.eu/Animals/Hymenoptera%2C%20Bijen%2C%20Wespen-Mieren%2C%20Bees%2C%20Wasps-Ants/Polistes%20dominulus/index.html#Polistes%2520dominulus%25204%252C%2520Franse%2520veldwesp%252C%2520Saxifraga-Peter%2520Meininger.JPG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690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houden niet zo veel van kou. Dus ze gaan liever vliegen als het warm en droog is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Wespen kunnen echter wel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vanaf 2 graden vliegen!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59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Franse veldwesp: nummer 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http://www.freenatureimages.eu/Animals/Hymenoptera%2C%20Bijen%2C%20Wespen-Mieren%2C%20Bees%2C%20Wasps-Ants/Polistes%20dominulus/index.html#Polistes%2520dominulus%25203%252C%2520Franse%2520veldwesp%252C%2520Saxifraga-Peter%2520Meininger.JPG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07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wesp: nummer 2: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http://www.freenatureimages.eu/Animals/Hymenoptera%2C%20Bijen%2C%20Wespen-Mieren%2C%20Bees%2C%20Wasps-Ants/Vespula%20vulgaris%2C%20Common%20Wasp/Vespula%20vulgaris%2010%2C%20Gewone%20wesp%2C%20Saxifraga-Ab%20H%20Baas.jpg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828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wesp: nummer 2: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http://www.freenatureimages.eu/Animals/Hymenoptera%2C%20Bijen%2C%20Wespen-Mieren%2C%20Bees%2C%20Wasps-Ants/Vespula%20vulgaris%2C%20Common%20Wasp/Vespula%20vulgaris%2010%2C%20Gewone%20wesp%2C%20Saxifraga-Ab%20H%20Baas.jpg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02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Antwoord</a:t>
            </a:r>
            <a:r>
              <a:rPr lang="en-US" dirty="0" smtClean="0"/>
              <a:t>: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ook wespensoorten die alleen leven, genaamd solitaire wespen. Wespen die in één grote familie leven, heten sociale wespen. In Nederland komen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ongeveer 500 verschillende soorten wespen voor. Slechts 11 soorten zijn sociale wespen.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09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insecten, en dus ook wespen,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 zes poten. </a:t>
            </a:r>
            <a:endParaRPr lang="nl-N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 B: nummer 20: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http://www.freenatureimages.eu/Animals/Hymenoptera%2C%20Bijen%2C%20Wespen-Mieren%2C%20Bees%2C%20Wasps-Ants/Vespula%20vulgaris%2C%20Common%20Wasp/Vespula%20vulgaris%2011%2C%20Gewone%20wesp%2C%20Saxifraga-Ab%20H%20Baas.jpg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Franse veldwesp B: nummer 13: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http://freenatureimages.eu/Animals/Hymenoptera%2C%20Bijen%2C%20Wespen-Mieren%2C%20Bees%2C%20Wasps-Ants/Polistes%20dominulus/index.html#Polistes%2520dominulus%25206%252C%2520Franse%2520veldwesp%252C%2520Saxifraga-Hans%2520Dekker.jpg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04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meeste wespen zijn rood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geel en zwart.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Duitse wesp: nummer 3: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http://www.freenatureimages.eu/Animals/Hymenoptera%2C%20Bijen%2C%20Wespen-Mieren%2C%20Bees%2C%20Wasps-Ants/Vespula%20germanica%2C%20German%20Wasp/Vespula%20germanica%2C%20Duitse%20wesp%2C%20queen%2C%20Saxifraga-Pieter%20van%20Breugel.jpg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71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Franse veldwesp B: nummer 13: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http://freenatureimages.eu/Animals/Hymenoptera%2C%20Bijen%2C%20Wespen-Mieren%2C%20Bees%2C%20Wasps-Ants/Polistes%20dominulus/index.html#Polistes%2520dominulus%25206%252C%2520Franse%2520veldwesp%252C%2520Saxifraga-Hans%2520Dekker.jpg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07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worden ook wel plooivleugelwespen genoemd. Links op de foto zie je dat ze vrij brede vleugels kunnen hebben. Ook zie je dat het twee paar vleugels zijn.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Duitse wesp: nummer 23: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https://pixabay.com/nl/photos/insect-vliegen-vleugel-honingbij-3186186/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Franse veldwesp B: nummer 13: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http://freenatureimages.eu/Animals/Hymenoptera%2C%20Bijen%2C%20Wespen-Mieren%2C%20Bees%2C%20Wasps-Ants/Polistes%20dominulus/index.html#Polistes%2520dominulus%25206%252C%2520Franse%2520veldwesp%252C%2520Saxifraga-Hans%2520Dekker.jpg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25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 Gewone wesp: nummer 10: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http://www.freenatureimages.eu/Animals/Hymenoptera%2C%20Bijen%2C%20Wespen-Mieren%2C%20Bees%2C%20Wasps-Ants/Vespula%20vulgaris%2C%20Common%20Wasp/Vespula%20vulgaris%204%2C%20Gewone%20wesp%2C%20nest%2C%20Saxifraga-Frits%20Bink.jpg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2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gemaakt van een mengsel van zand, steentjes, hout, blaadjes en van speeksel.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Franse veldwesp C: Nummer 22: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http://freenatureimages.eu/Animals/Hymenoptera%2C%20Bijen%2C%20Wespen-Mieren%2C%20Bees%2C%20Wasps-Ants/Polistes%20dominulus/index.html#Polistes%2520dominulus%25205%252C%2520Franse%2520veldwesp%252C%2520Saxifraga-Hans%2520Dekker.jpg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Gewone wesp C: nummer 23: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http://www.freenatureimages.eu/Animals/Hymenoptera%2C%20Bijen%2C%20Wespen-Mieren%2C%20Bees%2C%20Wasps-Ants/Vespula%20vulgaris%2C%20Common%20Wasp/Vespula%20vulgaris%203%2C%20Gewone%20wesp%2C%20Saxifraga-Frits%20Bink.jpg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79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2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9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9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2867-0329-DC49-83DB-B998A3847B73}" type="datetimeFigureOut">
              <a:rPr lang="nl-NL" smtClean="0"/>
              <a:pPr/>
              <a:t>31-5-2021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498" y="6219859"/>
            <a:ext cx="1845292" cy="525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8" t="27892" r="26297" b="20684"/>
          <a:stretch/>
        </p:blipFill>
        <p:spPr>
          <a:xfrm>
            <a:off x="0" y="6280442"/>
            <a:ext cx="504051" cy="5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519" userDrawn="1">
          <p15:clr>
            <a:srgbClr val="F26B43"/>
          </p15:clr>
        </p15:guide>
        <p15:guide id="3" pos="2158" userDrawn="1">
          <p15:clr>
            <a:srgbClr val="F26B43"/>
          </p15:clr>
        </p15:guide>
        <p15:guide id="4" pos="716" userDrawn="1">
          <p15:clr>
            <a:srgbClr val="F26B43"/>
          </p15:clr>
        </p15:guide>
        <p15:guide id="5" pos="1438" userDrawn="1">
          <p15:clr>
            <a:srgbClr val="F26B43"/>
          </p15:clr>
        </p15:guide>
        <p15:guide id="6" pos="1799" userDrawn="1">
          <p15:clr>
            <a:srgbClr val="F26B43"/>
          </p15:clr>
        </p15:guide>
        <p15:guide id="7" pos="3241" userDrawn="1">
          <p15:clr>
            <a:srgbClr val="F26B43"/>
          </p15:clr>
        </p15:guide>
        <p15:guide id="8" pos="3602" userDrawn="1">
          <p15:clr>
            <a:srgbClr val="F26B43"/>
          </p15:clr>
        </p15:guide>
        <p15:guide id="9" pos="4684" userDrawn="1">
          <p15:clr>
            <a:srgbClr val="F26B43"/>
          </p15:clr>
        </p15:guide>
        <p15:guide id="10" pos="3962" userDrawn="1">
          <p15:clr>
            <a:srgbClr val="F26B43"/>
          </p15:clr>
        </p15:guide>
        <p15:guide id="11" pos="4322" userDrawn="1">
          <p15:clr>
            <a:srgbClr val="F26B43"/>
          </p15:clr>
        </p15:guide>
        <p15:guide id="12" pos="5044" userDrawn="1">
          <p15:clr>
            <a:srgbClr val="F26B43"/>
          </p15:clr>
        </p15:guide>
        <p15:guide id="13" pos="5404" userDrawn="1">
          <p15:clr>
            <a:srgbClr val="F26B43"/>
          </p15:clr>
        </p15:guide>
        <p15:guide id="14" pos="355" userDrawn="1">
          <p15:clr>
            <a:srgbClr val="F26B43"/>
          </p15:clr>
        </p15:guide>
        <p15:guide id="15" pos="1077" userDrawn="1">
          <p15:clr>
            <a:srgbClr val="F26B43"/>
          </p15:clr>
        </p15:guide>
        <p15:guide id="16" orient="horz" pos="368" userDrawn="1">
          <p15:clr>
            <a:srgbClr val="F26B43"/>
          </p15:clr>
        </p15:guide>
        <p15:guide id="17" orient="horz" pos="3962" userDrawn="1">
          <p15:clr>
            <a:srgbClr val="F26B43"/>
          </p15:clr>
        </p15:guide>
        <p15:guide id="18" orient="horz" pos="3770" userDrawn="1">
          <p15:clr>
            <a:srgbClr val="F26B43"/>
          </p15:clr>
        </p15:guide>
        <p15:guide id="19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75" y="3604022"/>
            <a:ext cx="6858000" cy="17907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Wespenquiz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6B97E-448A-4881-9681-E6870034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56097"/>
            <a:ext cx="7067550" cy="34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Deze wesp heeft zijn vleugels ingeklapt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6F71-53EC-4040-86FF-A439880B36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22712" r="42337" b="29328"/>
          <a:stretch/>
        </p:blipFill>
        <p:spPr bwMode="auto">
          <a:xfrm>
            <a:off x="5675219" y="2502429"/>
            <a:ext cx="3013262" cy="24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Insect, Vliegen, Vleugel, Honingbij, De Natuur, Wesp">
            <a:extLst>
              <a:ext uri="{FF2B5EF4-FFF2-40B4-BE49-F238E27FC236}">
                <a16:creationId xmlns:a16="http://schemas.microsoft.com/office/drawing/2014/main" id="{D875287C-D090-4DF1-93B0-E83D78991E3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18924" r="10728" b="16497"/>
          <a:stretch/>
        </p:blipFill>
        <p:spPr bwMode="auto">
          <a:xfrm>
            <a:off x="455520" y="2851888"/>
            <a:ext cx="3267635" cy="1911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8848FE6-70EE-44D2-BEBA-9B582419ECD6}"/>
              </a:ext>
            </a:extLst>
          </p:cNvPr>
          <p:cNvSpPr txBox="1"/>
          <p:nvPr/>
        </p:nvSpPr>
        <p:spPr>
          <a:xfrm>
            <a:off x="870137" y="480987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Uitklappen</a:t>
            </a:r>
            <a:endParaRPr lang="nl-NL" sz="24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2BC3F34-06E1-42C5-9310-EB6E02CBFD12}"/>
              </a:ext>
            </a:extLst>
          </p:cNvPr>
          <p:cNvSpPr txBox="1"/>
          <p:nvPr/>
        </p:nvSpPr>
        <p:spPr>
          <a:xfrm>
            <a:off x="5960969" y="4884108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Inklappen</a:t>
            </a:r>
            <a:endParaRPr lang="nl-NL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D053AE-43AE-42F7-8FFB-B6E46F20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4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8400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5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Wespen maken hun nest van 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05E89-2BCC-47C1-A5CA-F4A92E621ED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03C2-0E51-4299-A2B9-02D9D1A38DF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EDDB10F-A696-4BC2-866F-F0C5C9DFC7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20" y="2665105"/>
            <a:ext cx="2304560" cy="306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7328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47C5-31C9-4A7C-88DA-A7C22AD087F4}"/>
              </a:ext>
            </a:extLst>
          </p:cNvPr>
          <p:cNvSpPr txBox="1">
            <a:spLocks/>
          </p:cNvSpPr>
          <p:nvPr/>
        </p:nvSpPr>
        <p:spPr>
          <a:xfrm>
            <a:off x="628650" y="2125267"/>
            <a:ext cx="7886700" cy="33647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/>
              <a:t>Wespen maken hun nest van hout</a:t>
            </a:r>
            <a:endParaRPr lang="nl-NL" sz="21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B44F1F-81F0-4E78-A739-9F53E84D5CE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7926" r="11765" b="7947"/>
          <a:stretch/>
        </p:blipFill>
        <p:spPr bwMode="auto">
          <a:xfrm>
            <a:off x="426945" y="2819033"/>
            <a:ext cx="3418915" cy="25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66737DD-77DD-4BF4-B150-A769A211A2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7211" r="11148" b="3680"/>
          <a:stretch/>
        </p:blipFill>
        <p:spPr bwMode="auto">
          <a:xfrm>
            <a:off x="5298142" y="2819033"/>
            <a:ext cx="3523130" cy="25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A9DF33-F013-4B90-B990-090A42AB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23497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6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Babykamers in het wespennest zijn rond.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B4671-9CDF-4C98-B433-EAC31226C63F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0B581-C568-458F-9BAA-525CF5DF8082}"/>
              </a:ext>
            </a:extLst>
          </p:cNvPr>
          <p:cNvSpPr txBox="1"/>
          <p:nvPr/>
        </p:nvSpPr>
        <p:spPr>
          <a:xfrm>
            <a:off x="5885610" y="3438522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1E527D-B21C-4CA3-9C62-0D87DD3358A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4" b="15908"/>
          <a:stretch/>
        </p:blipFill>
        <p:spPr bwMode="auto">
          <a:xfrm>
            <a:off x="3027269" y="2648947"/>
            <a:ext cx="3089462" cy="247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9503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E76C2-4A06-450A-BC09-AFF7FC85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Babykamers in het wespennest zijn rond.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58CF3-5F04-4403-A80D-FEF0D23907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/>
          <a:stretch/>
        </p:blipFill>
        <p:spPr bwMode="auto">
          <a:xfrm>
            <a:off x="188259" y="2732247"/>
            <a:ext cx="3310778" cy="215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33B3FDF-D403-4913-ABDF-7E6E57A0021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5"/>
          <a:stretch/>
        </p:blipFill>
        <p:spPr bwMode="auto">
          <a:xfrm>
            <a:off x="5644966" y="2537787"/>
            <a:ext cx="2518520" cy="297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3BF035-9901-4B88-AFBF-F5174472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6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9752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7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Dit is een wesp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05E89-2BCC-47C1-A5CA-F4A92E621ED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03C2-0E51-4299-A2B9-02D9D1A38DF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2919C19-69DF-4179-8A3C-00EFBE82202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3349" r="5892" b="15198"/>
          <a:stretch/>
        </p:blipFill>
        <p:spPr bwMode="auto">
          <a:xfrm>
            <a:off x="3011021" y="2698064"/>
            <a:ext cx="3121959" cy="213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5220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47C5-31C9-4A7C-88DA-A7C22AD087F4}"/>
              </a:ext>
            </a:extLst>
          </p:cNvPr>
          <p:cNvSpPr txBox="1">
            <a:spLocks/>
          </p:cNvSpPr>
          <p:nvPr/>
        </p:nvSpPr>
        <p:spPr>
          <a:xfrm>
            <a:off x="628650" y="2125267"/>
            <a:ext cx="7886700" cy="33647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 dirty="0"/>
              <a:t>Dit is een wesp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454847-1D1E-4134-AB90-4B890B4A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7</a:t>
            </a:r>
            <a:endParaRPr lang="nl-NL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C6BB60E-B066-4626-AF13-C0BD85479894}"/>
              </a:ext>
            </a:extLst>
          </p:cNvPr>
          <p:cNvSpPr txBox="1"/>
          <p:nvPr/>
        </p:nvSpPr>
        <p:spPr>
          <a:xfrm>
            <a:off x="761440" y="5005225"/>
            <a:ext cx="2552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Duitse</a:t>
            </a:r>
            <a:r>
              <a:rPr lang="en-US" sz="2700" dirty="0"/>
              <a:t> </a:t>
            </a:r>
            <a:r>
              <a:rPr lang="en-US" sz="2700" dirty="0" err="1"/>
              <a:t>wesp</a:t>
            </a:r>
            <a:endParaRPr lang="nl-NL" sz="27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219BF1-95FF-4622-B768-3BFFE3117C8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3349" r="5892" b="15198"/>
          <a:stretch/>
        </p:blipFill>
        <p:spPr bwMode="auto">
          <a:xfrm>
            <a:off x="333935" y="2712505"/>
            <a:ext cx="3390900" cy="22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6491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8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Dit is een wesp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05E89-2BCC-47C1-A5CA-F4A92E621ED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03C2-0E51-4299-A2B9-02D9D1A38DF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88ED196C-77E3-411B-B005-EE823D9166B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225" r="8371" b="16712"/>
          <a:stretch/>
        </p:blipFill>
        <p:spPr bwMode="auto">
          <a:xfrm>
            <a:off x="2810436" y="2436019"/>
            <a:ext cx="3321424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9070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47C5-31C9-4A7C-88DA-A7C22AD087F4}"/>
              </a:ext>
            </a:extLst>
          </p:cNvPr>
          <p:cNvSpPr txBox="1">
            <a:spLocks/>
          </p:cNvSpPr>
          <p:nvPr/>
        </p:nvSpPr>
        <p:spPr>
          <a:xfrm>
            <a:off x="628650" y="2125267"/>
            <a:ext cx="7886700" cy="33647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 dirty="0"/>
              <a:t>Dit is een wesp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454847-1D1E-4134-AB90-4B890B4A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8</a:t>
            </a:r>
            <a:endParaRPr lang="nl-NL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C6BB60E-B066-4626-AF13-C0BD85479894}"/>
              </a:ext>
            </a:extLst>
          </p:cNvPr>
          <p:cNvSpPr txBox="1"/>
          <p:nvPr/>
        </p:nvSpPr>
        <p:spPr>
          <a:xfrm>
            <a:off x="742950" y="5179220"/>
            <a:ext cx="2552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Honingbij</a:t>
            </a:r>
            <a:endParaRPr lang="nl-NL" sz="2700" dirty="0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41DA7D56-A18F-46F7-939C-D4631DEA09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225" r="8371" b="16712"/>
          <a:stretch/>
        </p:blipFill>
        <p:spPr bwMode="auto">
          <a:xfrm>
            <a:off x="301439" y="2436019"/>
            <a:ext cx="3321424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9962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9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Dit is een wesp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05E89-2BCC-47C1-A5CA-F4A92E621ED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03C2-0E51-4299-A2B9-02D9D1A38DF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8" name="Picture 32">
            <a:extLst>
              <a:ext uri="{FF2B5EF4-FFF2-40B4-BE49-F238E27FC236}">
                <a16:creationId xmlns:a16="http://schemas.microsoft.com/office/drawing/2014/main" id="{9811C078-7830-4D21-91CD-6AF1A69782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9050" r="7767" b="9050"/>
          <a:stretch/>
        </p:blipFill>
        <p:spPr bwMode="auto">
          <a:xfrm>
            <a:off x="3126442" y="2801087"/>
            <a:ext cx="2891117" cy="201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479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Vragen</a:t>
            </a:r>
            <a:r>
              <a:rPr lang="en-US" dirty="0"/>
              <a:t> over de </a:t>
            </a:r>
            <a:r>
              <a:rPr lang="en-US" dirty="0" err="1"/>
              <a:t>vorige</a:t>
            </a:r>
            <a:r>
              <a:rPr lang="en-US" dirty="0"/>
              <a:t> 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Waar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 smtClean="0"/>
              <a:t>?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zin </a:t>
            </a:r>
            <a:r>
              <a:rPr lang="en-US" dirty="0" err="1" smtClean="0"/>
              <a:t>waar</a:t>
            </a:r>
            <a:r>
              <a:rPr lang="en-US" dirty="0" smtClean="0"/>
              <a:t> is,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staan</a:t>
            </a:r>
            <a:r>
              <a:rPr lang="en-US" dirty="0" smtClean="0"/>
              <a:t>. Is het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zitten</a:t>
            </a:r>
            <a:r>
              <a:rPr lang="en-US" dirty="0" smtClean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hebt</a:t>
            </a:r>
            <a:r>
              <a:rPr lang="en-US" dirty="0" smtClean="0"/>
              <a:t> per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maximaal</a:t>
            </a:r>
            <a:r>
              <a:rPr lang="en-US" dirty="0" smtClean="0"/>
              <a:t> 10 </a:t>
            </a:r>
            <a:r>
              <a:rPr lang="en-US" dirty="0" err="1" smtClean="0"/>
              <a:t>seconden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tijd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339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47C5-31C9-4A7C-88DA-A7C22AD087F4}"/>
              </a:ext>
            </a:extLst>
          </p:cNvPr>
          <p:cNvSpPr txBox="1">
            <a:spLocks/>
          </p:cNvSpPr>
          <p:nvPr/>
        </p:nvSpPr>
        <p:spPr>
          <a:xfrm>
            <a:off x="628650" y="2125267"/>
            <a:ext cx="7886700" cy="33647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 dirty="0"/>
              <a:t>Dit is een wesp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454847-1D1E-4134-AB90-4B890B4A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9</a:t>
            </a:r>
            <a:endParaRPr lang="nl-NL" dirty="0"/>
          </a:p>
        </p:txBody>
      </p:sp>
      <p:pic>
        <p:nvPicPr>
          <p:cNvPr id="10" name="Picture 32">
            <a:extLst>
              <a:ext uri="{FF2B5EF4-FFF2-40B4-BE49-F238E27FC236}">
                <a16:creationId xmlns:a16="http://schemas.microsoft.com/office/drawing/2014/main" id="{B64E5573-BEEE-46E0-A876-DB78D5EA46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9050" r="7767" b="9050"/>
          <a:stretch/>
        </p:blipFill>
        <p:spPr bwMode="auto">
          <a:xfrm>
            <a:off x="404533" y="2719667"/>
            <a:ext cx="3266514" cy="230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3C6BB60E-B066-4626-AF13-C0BD85479894}"/>
              </a:ext>
            </a:extLst>
          </p:cNvPr>
          <p:cNvSpPr txBox="1"/>
          <p:nvPr/>
        </p:nvSpPr>
        <p:spPr>
          <a:xfrm>
            <a:off x="404533" y="5025838"/>
            <a:ext cx="405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Grote </a:t>
            </a:r>
            <a:r>
              <a:rPr lang="en-US" sz="2700" dirty="0" err="1"/>
              <a:t>fopwesp</a:t>
            </a:r>
            <a:r>
              <a:rPr lang="en-US" sz="2700" dirty="0"/>
              <a:t>, het is </a:t>
            </a:r>
            <a:r>
              <a:rPr lang="en-US" sz="2700" dirty="0" err="1"/>
              <a:t>een</a:t>
            </a:r>
            <a:r>
              <a:rPr lang="en-US" sz="2700" dirty="0"/>
              <a:t> </a:t>
            </a:r>
            <a:r>
              <a:rPr lang="en-US" sz="2700" dirty="0" err="1"/>
              <a:t>vlieg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1255182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10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Als het buiten warmer is, zie je meer wespen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3C559E-7FA0-4A88-9773-81DEA3E8CC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17" y="2852642"/>
            <a:ext cx="3250826" cy="207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46D24B19-E63E-47F2-9F80-4FC08F61D2AD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1F87402-B160-4A93-90E3-D26C23CDCDF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19515726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10 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189331-A458-4B46-B644-9D726D4D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Als het buiten warmer is, zie je meer wespen</a:t>
            </a:r>
          </a:p>
        </p:txBody>
      </p:sp>
    </p:spTree>
    <p:extLst>
      <p:ext uri="{BB962C8B-B14F-4D97-AF65-F5344CB8AC3E}">
        <p14:creationId xmlns:p14="http://schemas.microsoft.com/office/powerpoint/2010/main" val="38718780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11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Het lichaam van de wesp bestaat uit de kop, borst en achterlijf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E2FD2-CA93-4B3F-8551-818495093900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0F77E-3180-488B-BDEF-993FFD3CBD1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7382D74-89F5-41B7-9C92-E18CA22BC2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98" y="2645045"/>
            <a:ext cx="3340473" cy="232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2061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11 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80F6EF-B89C-44FB-9889-34B8CBF53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Het lichaam van de wesp bestaat uit de kop, borst en achterlijf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E6EE97-396D-412A-89EC-EC04807E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2" y="2789392"/>
            <a:ext cx="3958188" cy="21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811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75" y="3604022"/>
            <a:ext cx="6858000" cy="2282428"/>
          </a:xfrm>
        </p:spPr>
        <p:txBody>
          <a:bodyPr/>
          <a:lstStyle/>
          <a:p>
            <a:r>
              <a:rPr lang="en-US" dirty="0" err="1"/>
              <a:t>Dat</a:t>
            </a:r>
            <a:r>
              <a:rPr lang="en-US" dirty="0"/>
              <a:t> was de 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je?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6B97E-448A-4881-9681-E6870034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56097"/>
            <a:ext cx="7067550" cy="34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Stelling</a:t>
            </a:r>
            <a:r>
              <a:rPr lang="en-US" dirty="0"/>
              <a:t> 1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wespen leven samen in grote families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8" name="Picture 33">
            <a:extLst>
              <a:ext uri="{FF2B5EF4-FFF2-40B4-BE49-F238E27FC236}">
                <a16:creationId xmlns:a16="http://schemas.microsoft.com/office/drawing/2014/main" id="{E843C317-2939-4CC4-AB0F-20F2B9E57A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13124" r="22850" b="14168"/>
          <a:stretch/>
        </p:blipFill>
        <p:spPr bwMode="auto">
          <a:xfrm>
            <a:off x="3424518" y="2723144"/>
            <a:ext cx="2294965" cy="213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0534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Stelling</a:t>
            </a:r>
            <a:r>
              <a:rPr lang="en-US" dirty="0"/>
              <a:t> 1 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4B9852-478B-42E2-897D-1A1FB3BA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wespen leven samen in grote families</a:t>
            </a:r>
          </a:p>
        </p:txBody>
      </p:sp>
    </p:spTree>
    <p:extLst>
      <p:ext uri="{BB962C8B-B14F-4D97-AF65-F5344CB8AC3E}">
        <p14:creationId xmlns:p14="http://schemas.microsoft.com/office/powerpoint/2010/main" val="33382956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2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Een wesp heeft vier poten.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9D985-E46A-4FA5-8509-AF42AD1DC03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33AA9-8645-4462-91F8-53938EDE226A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13556747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2C4B62A-1462-4E6D-9B27-5C4EAF8538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9" y="2502429"/>
            <a:ext cx="3287245" cy="247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6DDC28-723A-46C0-81D2-008637BE986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22712" r="42337" b="29328"/>
          <a:stretch/>
        </p:blipFill>
        <p:spPr bwMode="auto">
          <a:xfrm>
            <a:off x="5675219" y="2502429"/>
            <a:ext cx="3013262" cy="24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BFE752-F50F-490B-8895-8379374E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Een wesp heeft vier poten.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BC0C2C-AA91-45CE-AC46-6B10317F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4093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3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Wespen zijn rood</a:t>
            </a:r>
            <a:r>
              <a:rPr lang="nl-NL" dirty="0"/>
              <a:t>, </a:t>
            </a:r>
            <a:r>
              <a:rPr lang="nl-NL" dirty="0" smtClean="0"/>
              <a:t>wit en blauw. 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1534085" y="3484692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92221" y="3438524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16003394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Wespen </a:t>
            </a:r>
            <a:r>
              <a:rPr lang="nl-NL" dirty="0"/>
              <a:t>zijn rood, </a:t>
            </a:r>
            <a:r>
              <a:rPr lang="nl-NL" dirty="0" smtClean="0"/>
              <a:t>wit en blauw. 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6FD06D-B138-43B8-8D54-64ECBB6ACC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3349" r="5892" b="15198"/>
          <a:stretch/>
        </p:blipFill>
        <p:spPr bwMode="auto">
          <a:xfrm>
            <a:off x="333935" y="2712505"/>
            <a:ext cx="3390900" cy="22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B2D4D1-593E-4EC5-AC92-A0859048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6682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4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Deze wesp heeft zijn vleugels ingeklapt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A7A8-6AC2-422E-A136-8B18AE5F6C06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A5D7B-BC17-4364-A819-96AADABE448E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28D8743-B1AA-4532-B78D-639147E8158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22712" r="42337" b="29328"/>
          <a:stretch/>
        </p:blipFill>
        <p:spPr bwMode="auto">
          <a:xfrm>
            <a:off x="2817440" y="2513719"/>
            <a:ext cx="3267075" cy="274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9329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238F5B5DFA342BCFBB31F822F4916" ma:contentTypeVersion="15" ma:contentTypeDescription="Een nieuw document maken." ma:contentTypeScope="" ma:versionID="c014ae66569ee0851d88ee3ea317bfc6">
  <xsd:schema xmlns:xsd="http://www.w3.org/2001/XMLSchema" xmlns:xs="http://www.w3.org/2001/XMLSchema" xmlns:p="http://schemas.microsoft.com/office/2006/metadata/properties" xmlns:ns2="433d1311-7921-4740-9fee-d7047ebc8cb5" xmlns:ns3="b50d1c6a-df8c-4b9f-a791-4009fbc2bee5" targetNamespace="http://schemas.microsoft.com/office/2006/metadata/properties" ma:root="true" ma:fieldsID="198eb06ed379f61d4ee7f2696407ba5d" ns2:_="" ns3:_="">
    <xsd:import namespace="433d1311-7921-4740-9fee-d7047ebc8cb5"/>
    <xsd:import namespace="b50d1c6a-df8c-4b9f-a791-4009fbc2b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d1311-7921-4740-9fee-d7047ebc8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d1c6a-df8c-4b9f-a791-4009fbc2be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56664b-c652-4f9f-9224-47060533356f}" ma:internalName="TaxCatchAll" ma:showField="CatchAllData" ma:web="b50d1c6a-df8c-4b9f-a791-4009fbc2b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3d1311-7921-4740-9fee-d7047ebc8cb5">
      <Terms xmlns="http://schemas.microsoft.com/office/infopath/2007/PartnerControls"/>
    </lcf76f155ced4ddcb4097134ff3c332f>
    <TaxCatchAll xmlns="b50d1c6a-df8c-4b9f-a791-4009fbc2bee5" xsi:nil="true"/>
  </documentManagement>
</p:properties>
</file>

<file path=customXml/itemProps1.xml><?xml version="1.0" encoding="utf-8"?>
<ds:datastoreItem xmlns:ds="http://schemas.openxmlformats.org/officeDocument/2006/customXml" ds:itemID="{106CA4A8-3256-409C-A5C4-AF12F6B070C1}"/>
</file>

<file path=customXml/itemProps2.xml><?xml version="1.0" encoding="utf-8"?>
<ds:datastoreItem xmlns:ds="http://schemas.openxmlformats.org/officeDocument/2006/customXml" ds:itemID="{F653F111-ED97-4022-A542-A3ACE01760FC}"/>
</file>

<file path=customXml/itemProps3.xml><?xml version="1.0" encoding="utf-8"?>
<ds:datastoreItem xmlns:ds="http://schemas.openxmlformats.org/officeDocument/2006/customXml" ds:itemID="{32AB79EA-C312-4E49-91C2-03A281C229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835</Words>
  <Application>Microsoft Office PowerPoint</Application>
  <PresentationFormat>Diavoorstelling (4:3)</PresentationFormat>
  <Paragraphs>160</Paragraphs>
  <Slides>25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De Wespenquiz</vt:lpstr>
      <vt:lpstr>Wat ga je doen?</vt:lpstr>
      <vt:lpstr>Stelling 1 </vt:lpstr>
      <vt:lpstr>Stelling 1 </vt:lpstr>
      <vt:lpstr>Stelling 2 </vt:lpstr>
      <vt:lpstr>Stelling 2 </vt:lpstr>
      <vt:lpstr>Stelling 3 </vt:lpstr>
      <vt:lpstr>Stelling 3 </vt:lpstr>
      <vt:lpstr>Stelling 4 </vt:lpstr>
      <vt:lpstr>Stelling 4 </vt:lpstr>
      <vt:lpstr>Stelling 5 </vt:lpstr>
      <vt:lpstr>Stelling 5 </vt:lpstr>
      <vt:lpstr>Stelling 6 </vt:lpstr>
      <vt:lpstr>Stelling 6 </vt:lpstr>
      <vt:lpstr>Stelling 7</vt:lpstr>
      <vt:lpstr>Stelling 7</vt:lpstr>
      <vt:lpstr>Stelling 8 </vt:lpstr>
      <vt:lpstr>Stelling 8</vt:lpstr>
      <vt:lpstr>Stelling 9</vt:lpstr>
      <vt:lpstr>Stelling 9</vt:lpstr>
      <vt:lpstr>Stelling 10 </vt:lpstr>
      <vt:lpstr>Stelling 10 </vt:lpstr>
      <vt:lpstr>Stelling 11 </vt:lpstr>
      <vt:lpstr>Stelling 11 </vt:lpstr>
      <vt:lpstr>Dat was de laatste vraag. Hoeveel punten heb je?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Ester Bullens</dc:creator>
  <cp:keywords/>
  <dc:description/>
  <cp:lastModifiedBy>Ester Bullens</cp:lastModifiedBy>
  <cp:revision>6</cp:revision>
  <cp:lastPrinted>2017-08-09T09:23:42Z</cp:lastPrinted>
  <dcterms:created xsi:type="dcterms:W3CDTF">2021-05-31T08:14:16Z</dcterms:created>
  <dcterms:modified xsi:type="dcterms:W3CDTF">2021-05-31T08:32:08Z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0x010100483238F5B5DFA342BCFBB31F822F4916</vt:lpwstr>
  </property>
  <property fmtid="{D5CDD505-2E9C-101B-9397-08002B2CF9AE}" pid="3" name="Order">
    <vt:r8>281266300</vt:r8>
  </property>
</Properties>
</file>