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8"/>
    <p:restoredTop sz="94748"/>
  </p:normalViewPr>
  <p:slideViewPr>
    <p:cSldViewPr snapToGrid="0" snapToObjects="1" showGuides="1">
      <p:cViewPr varScale="1">
        <p:scale>
          <a:sx n="65" d="100"/>
          <a:sy n="65" d="100"/>
        </p:scale>
        <p:origin x="15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8DD7B-109E-403E-B2D9-FCC4397A74D2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FC606886-1545-48B5-AE9B-E85150B2A132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Koningin</a:t>
          </a:r>
        </a:p>
      </dgm:t>
    </dgm:pt>
    <dgm:pt modelId="{7C4603B6-8DFC-40DC-AF5E-7FA967A44FAD}" type="parTrans" cxnId="{6E47C685-4944-4E40-81F1-264315890990}">
      <dgm:prSet/>
      <dgm:spPr/>
      <dgm:t>
        <a:bodyPr/>
        <a:lstStyle/>
        <a:p>
          <a:endParaRPr lang="nl-NL"/>
        </a:p>
      </dgm:t>
    </dgm:pt>
    <dgm:pt modelId="{48360CD2-3A08-49D2-A80B-D6B3D868A2EA}" type="sibTrans" cxnId="{6E47C685-4944-4E40-81F1-264315890990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nl-NL"/>
        </a:p>
      </dgm:t>
    </dgm:pt>
    <dgm:pt modelId="{9C839AA9-5E7B-4AE7-8F6F-7A819CCFC5DB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Eitjes</a:t>
          </a:r>
        </a:p>
      </dgm:t>
    </dgm:pt>
    <dgm:pt modelId="{5020F188-02ED-4AC0-844C-06EF8F2F565F}" type="parTrans" cxnId="{61A9E6F1-8644-4D60-B30D-B133D04E3AE8}">
      <dgm:prSet/>
      <dgm:spPr/>
      <dgm:t>
        <a:bodyPr/>
        <a:lstStyle/>
        <a:p>
          <a:endParaRPr lang="nl-NL"/>
        </a:p>
      </dgm:t>
    </dgm:pt>
    <dgm:pt modelId="{077394D4-2BFF-410A-BBEF-FD376096C25F}" type="sibTrans" cxnId="{61A9E6F1-8644-4D60-B30D-B133D04E3AE8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nl-NL"/>
        </a:p>
      </dgm:t>
    </dgm:pt>
    <dgm:pt modelId="{45A365CE-C7B6-4375-A9C7-B56AD8638238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Larve</a:t>
          </a:r>
        </a:p>
      </dgm:t>
    </dgm:pt>
    <dgm:pt modelId="{99C8716D-1388-4D6A-8D8C-C07D3799B3B6}" type="parTrans" cxnId="{8A21DD1D-B53D-4103-8631-EC8B1AAB1745}">
      <dgm:prSet/>
      <dgm:spPr/>
      <dgm:t>
        <a:bodyPr/>
        <a:lstStyle/>
        <a:p>
          <a:endParaRPr lang="nl-NL"/>
        </a:p>
      </dgm:t>
    </dgm:pt>
    <dgm:pt modelId="{2AD884E1-A71E-4A5F-9DF2-D2B79B75D81C}" type="sibTrans" cxnId="{8A21DD1D-B53D-4103-8631-EC8B1AAB1745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>
          <a:solidFill>
            <a:schemeClr val="accent1"/>
          </a:solidFill>
          <a:headEnd type="arrow" w="med" len="med"/>
          <a:tailEnd type="none" w="med" len="med"/>
        </a:ln>
      </dgm:spPr>
      <dgm:t>
        <a:bodyPr/>
        <a:lstStyle/>
        <a:p>
          <a:endParaRPr lang="nl-NL"/>
        </a:p>
      </dgm:t>
    </dgm:pt>
    <dgm:pt modelId="{762AEAF6-3520-48D3-8802-60154397F4C9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Pop</a:t>
          </a:r>
        </a:p>
      </dgm:t>
    </dgm:pt>
    <dgm:pt modelId="{2276E28C-CFD8-470C-97E0-8291257BEC14}" type="parTrans" cxnId="{4F88CDB1-DE3A-4E6F-8897-C11E820A4211}">
      <dgm:prSet/>
      <dgm:spPr/>
      <dgm:t>
        <a:bodyPr/>
        <a:lstStyle/>
        <a:p>
          <a:endParaRPr lang="nl-NL"/>
        </a:p>
      </dgm:t>
    </dgm:pt>
    <dgm:pt modelId="{FA59F2C1-7623-49E9-AA3A-B375BE7EFFFC}" type="sibTrans" cxnId="{4F88CDB1-DE3A-4E6F-8897-C11E820A4211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nl-NL"/>
        </a:p>
      </dgm:t>
    </dgm:pt>
    <dgm:pt modelId="{C598C0D8-A17B-44C8-ABC8-82B3072AA2AB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 smtClean="0"/>
            <a:t>Werkster/dar</a:t>
          </a:r>
          <a:endParaRPr lang="nl-NL" sz="2400" dirty="0"/>
        </a:p>
      </dgm:t>
    </dgm:pt>
    <dgm:pt modelId="{7374573D-435F-4DEB-924B-89AA4C1E6E71}" type="parTrans" cxnId="{C15B0532-D90B-4334-AE28-FAF319BEEB82}">
      <dgm:prSet/>
      <dgm:spPr/>
      <dgm:t>
        <a:bodyPr/>
        <a:lstStyle/>
        <a:p>
          <a:endParaRPr lang="nl-NL"/>
        </a:p>
      </dgm:t>
    </dgm:pt>
    <dgm:pt modelId="{D61037AC-0556-4008-8F21-6A06D8260920}" type="sibTrans" cxnId="{C15B0532-D90B-4334-AE28-FAF319BEEB82}">
      <dgm:prSet/>
      <dgm:spPr>
        <a:ln w="19050">
          <a:solidFill>
            <a:schemeClr val="bg1"/>
          </a:solidFill>
        </a:ln>
      </dgm:spPr>
      <dgm:t>
        <a:bodyPr/>
        <a:lstStyle/>
        <a:p>
          <a:endParaRPr lang="nl-NL"/>
        </a:p>
      </dgm:t>
    </dgm:pt>
    <dgm:pt modelId="{F394C922-44EF-449D-9ECF-21AB8AC9D0DC}" type="pres">
      <dgm:prSet presAssocID="{4708DD7B-109E-403E-B2D9-FCC4397A74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183B915-FB6B-4157-ABD9-C937B633E463}" type="pres">
      <dgm:prSet presAssocID="{FC606886-1545-48B5-AE9B-E85150B2A132}" presName="node" presStyleLbl="node1" presStyleIdx="0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E3DCDD-8072-49A8-A018-C4E4B5184E3C}" type="pres">
      <dgm:prSet presAssocID="{FC606886-1545-48B5-AE9B-E85150B2A132}" presName="spNode" presStyleCnt="0"/>
      <dgm:spPr/>
    </dgm:pt>
    <dgm:pt modelId="{0F55CF53-F384-442C-8A0B-48E216863A3C}" type="pres">
      <dgm:prSet presAssocID="{48360CD2-3A08-49D2-A80B-D6B3D868A2EA}" presName="sibTrans" presStyleLbl="sibTrans1D1" presStyleIdx="0" presStyleCnt="5"/>
      <dgm:spPr/>
      <dgm:t>
        <a:bodyPr/>
        <a:lstStyle/>
        <a:p>
          <a:endParaRPr lang="nl-NL"/>
        </a:p>
      </dgm:t>
    </dgm:pt>
    <dgm:pt modelId="{E507B708-02B5-4A25-A75B-D7B5DE6D746C}" type="pres">
      <dgm:prSet presAssocID="{9C839AA9-5E7B-4AE7-8F6F-7A819CCFC5DB}" presName="node" presStyleLbl="node1" presStyleIdx="1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1BF4C5-744B-4C55-B4E6-EEDEC6823D74}" type="pres">
      <dgm:prSet presAssocID="{9C839AA9-5E7B-4AE7-8F6F-7A819CCFC5DB}" presName="spNode" presStyleCnt="0"/>
      <dgm:spPr/>
    </dgm:pt>
    <dgm:pt modelId="{2AEE827E-7E1D-43DD-B055-E29C80D7197F}" type="pres">
      <dgm:prSet presAssocID="{077394D4-2BFF-410A-BBEF-FD376096C25F}" presName="sibTrans" presStyleLbl="sibTrans1D1" presStyleIdx="1" presStyleCnt="5"/>
      <dgm:spPr/>
      <dgm:t>
        <a:bodyPr/>
        <a:lstStyle/>
        <a:p>
          <a:endParaRPr lang="nl-NL"/>
        </a:p>
      </dgm:t>
    </dgm:pt>
    <dgm:pt modelId="{7FDC6370-1131-4FF6-B16A-4F4480F998F4}" type="pres">
      <dgm:prSet presAssocID="{45A365CE-C7B6-4375-A9C7-B56AD8638238}" presName="node" presStyleLbl="node1" presStyleIdx="2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B6F44E-C9EB-40CD-A51E-C08E20E2B450}" type="pres">
      <dgm:prSet presAssocID="{45A365CE-C7B6-4375-A9C7-B56AD8638238}" presName="spNode" presStyleCnt="0"/>
      <dgm:spPr/>
    </dgm:pt>
    <dgm:pt modelId="{712E7852-B069-4080-9EA3-BC68C34437D4}" type="pres">
      <dgm:prSet presAssocID="{2AD884E1-A71E-4A5F-9DF2-D2B79B75D81C}" presName="sibTrans" presStyleLbl="sibTrans1D1" presStyleIdx="2" presStyleCnt="5"/>
      <dgm:spPr/>
      <dgm:t>
        <a:bodyPr/>
        <a:lstStyle/>
        <a:p>
          <a:endParaRPr lang="nl-NL"/>
        </a:p>
      </dgm:t>
    </dgm:pt>
    <dgm:pt modelId="{0E467C09-B619-47FC-A13A-CDE95E372AA8}" type="pres">
      <dgm:prSet presAssocID="{762AEAF6-3520-48D3-8802-60154397F4C9}" presName="node" presStyleLbl="node1" presStyleIdx="3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16AC00-6715-4009-A85C-EA9128BC4D4F}" type="pres">
      <dgm:prSet presAssocID="{762AEAF6-3520-48D3-8802-60154397F4C9}" presName="spNode" presStyleCnt="0"/>
      <dgm:spPr/>
    </dgm:pt>
    <dgm:pt modelId="{0029F175-B63E-46E5-B067-A395562A0CB0}" type="pres">
      <dgm:prSet presAssocID="{FA59F2C1-7623-49E9-AA3A-B375BE7EFFFC}" presName="sibTrans" presStyleLbl="sibTrans1D1" presStyleIdx="3" presStyleCnt="5"/>
      <dgm:spPr/>
      <dgm:t>
        <a:bodyPr/>
        <a:lstStyle/>
        <a:p>
          <a:endParaRPr lang="nl-NL"/>
        </a:p>
      </dgm:t>
    </dgm:pt>
    <dgm:pt modelId="{89A0328D-F88F-419F-979D-050F8325934E}" type="pres">
      <dgm:prSet presAssocID="{C598C0D8-A17B-44C8-ABC8-82B3072AA2AB}" presName="node" presStyleLbl="node1" presStyleIdx="4" presStyleCnt="5" custScaleX="24676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BA0CDB-8C34-40EF-BD57-C9220904FA8C}" type="pres">
      <dgm:prSet presAssocID="{C598C0D8-A17B-44C8-ABC8-82B3072AA2AB}" presName="spNode" presStyleCnt="0"/>
      <dgm:spPr/>
    </dgm:pt>
    <dgm:pt modelId="{DB5D6AF4-1F74-4CF9-A2CA-876C570A0E5C}" type="pres">
      <dgm:prSet presAssocID="{D61037AC-0556-4008-8F21-6A06D8260920}" presName="sibTrans" presStyleLbl="sibTrans1D1" presStyleIdx="4" presStyleCnt="5"/>
      <dgm:spPr/>
      <dgm:t>
        <a:bodyPr/>
        <a:lstStyle/>
        <a:p>
          <a:endParaRPr lang="nl-NL"/>
        </a:p>
      </dgm:t>
    </dgm:pt>
  </dgm:ptLst>
  <dgm:cxnLst>
    <dgm:cxn modelId="{6482DC21-D01B-4F3D-AD05-295BEE3CAE3D}" type="presOf" srcId="{2AD884E1-A71E-4A5F-9DF2-D2B79B75D81C}" destId="{712E7852-B069-4080-9EA3-BC68C34437D4}" srcOrd="0" destOrd="0" presId="urn:microsoft.com/office/officeart/2005/8/layout/cycle5"/>
    <dgm:cxn modelId="{6E47C685-4944-4E40-81F1-264315890990}" srcId="{4708DD7B-109E-403E-B2D9-FCC4397A74D2}" destId="{FC606886-1545-48B5-AE9B-E85150B2A132}" srcOrd="0" destOrd="0" parTransId="{7C4603B6-8DFC-40DC-AF5E-7FA967A44FAD}" sibTransId="{48360CD2-3A08-49D2-A80B-D6B3D868A2EA}"/>
    <dgm:cxn modelId="{9165C9D6-E859-4BF8-8DAC-08755E6AA37D}" type="presOf" srcId="{762AEAF6-3520-48D3-8802-60154397F4C9}" destId="{0E467C09-B619-47FC-A13A-CDE95E372AA8}" srcOrd="0" destOrd="0" presId="urn:microsoft.com/office/officeart/2005/8/layout/cycle5"/>
    <dgm:cxn modelId="{5E649997-0260-4721-9120-FE0FE7F05796}" type="presOf" srcId="{FA59F2C1-7623-49E9-AA3A-B375BE7EFFFC}" destId="{0029F175-B63E-46E5-B067-A395562A0CB0}" srcOrd="0" destOrd="0" presId="urn:microsoft.com/office/officeart/2005/8/layout/cycle5"/>
    <dgm:cxn modelId="{A70D0136-92DC-4D21-BCD2-3C902126A3F4}" type="presOf" srcId="{4708DD7B-109E-403E-B2D9-FCC4397A74D2}" destId="{F394C922-44EF-449D-9ECF-21AB8AC9D0DC}" srcOrd="0" destOrd="0" presId="urn:microsoft.com/office/officeart/2005/8/layout/cycle5"/>
    <dgm:cxn modelId="{142D659C-636C-445A-A5D8-95AA35D49551}" type="presOf" srcId="{45A365CE-C7B6-4375-A9C7-B56AD8638238}" destId="{7FDC6370-1131-4FF6-B16A-4F4480F998F4}" srcOrd="0" destOrd="0" presId="urn:microsoft.com/office/officeart/2005/8/layout/cycle5"/>
    <dgm:cxn modelId="{50135D50-20C4-4CF6-B012-7DAA10550D95}" type="presOf" srcId="{FC606886-1545-48B5-AE9B-E85150B2A132}" destId="{A183B915-FB6B-4157-ABD9-C937B633E463}" srcOrd="0" destOrd="0" presId="urn:microsoft.com/office/officeart/2005/8/layout/cycle5"/>
    <dgm:cxn modelId="{DED4CEF2-ED58-402B-AF5B-AF141FEC1B06}" type="presOf" srcId="{077394D4-2BFF-410A-BBEF-FD376096C25F}" destId="{2AEE827E-7E1D-43DD-B055-E29C80D7197F}" srcOrd="0" destOrd="0" presId="urn:microsoft.com/office/officeart/2005/8/layout/cycle5"/>
    <dgm:cxn modelId="{C15B0532-D90B-4334-AE28-FAF319BEEB82}" srcId="{4708DD7B-109E-403E-B2D9-FCC4397A74D2}" destId="{C598C0D8-A17B-44C8-ABC8-82B3072AA2AB}" srcOrd="4" destOrd="0" parTransId="{7374573D-435F-4DEB-924B-89AA4C1E6E71}" sibTransId="{D61037AC-0556-4008-8F21-6A06D8260920}"/>
    <dgm:cxn modelId="{4F88CDB1-DE3A-4E6F-8897-C11E820A4211}" srcId="{4708DD7B-109E-403E-B2D9-FCC4397A74D2}" destId="{762AEAF6-3520-48D3-8802-60154397F4C9}" srcOrd="3" destOrd="0" parTransId="{2276E28C-CFD8-470C-97E0-8291257BEC14}" sibTransId="{FA59F2C1-7623-49E9-AA3A-B375BE7EFFFC}"/>
    <dgm:cxn modelId="{61A9E6F1-8644-4D60-B30D-B133D04E3AE8}" srcId="{4708DD7B-109E-403E-B2D9-FCC4397A74D2}" destId="{9C839AA9-5E7B-4AE7-8F6F-7A819CCFC5DB}" srcOrd="1" destOrd="0" parTransId="{5020F188-02ED-4AC0-844C-06EF8F2F565F}" sibTransId="{077394D4-2BFF-410A-BBEF-FD376096C25F}"/>
    <dgm:cxn modelId="{7AEA44F8-B815-4770-B932-476C11F89979}" type="presOf" srcId="{C598C0D8-A17B-44C8-ABC8-82B3072AA2AB}" destId="{89A0328D-F88F-419F-979D-050F8325934E}" srcOrd="0" destOrd="0" presId="urn:microsoft.com/office/officeart/2005/8/layout/cycle5"/>
    <dgm:cxn modelId="{8A21DD1D-B53D-4103-8631-EC8B1AAB1745}" srcId="{4708DD7B-109E-403E-B2D9-FCC4397A74D2}" destId="{45A365CE-C7B6-4375-A9C7-B56AD8638238}" srcOrd="2" destOrd="0" parTransId="{99C8716D-1388-4D6A-8D8C-C07D3799B3B6}" sibTransId="{2AD884E1-A71E-4A5F-9DF2-D2B79B75D81C}"/>
    <dgm:cxn modelId="{FAFFC21C-47B0-4D81-AB39-6FDF61BD7EC7}" type="presOf" srcId="{D61037AC-0556-4008-8F21-6A06D8260920}" destId="{DB5D6AF4-1F74-4CF9-A2CA-876C570A0E5C}" srcOrd="0" destOrd="0" presId="urn:microsoft.com/office/officeart/2005/8/layout/cycle5"/>
    <dgm:cxn modelId="{47964815-1FDE-4639-B79C-37598B5FBCBD}" type="presOf" srcId="{48360CD2-3A08-49D2-A80B-D6B3D868A2EA}" destId="{0F55CF53-F384-442C-8A0B-48E216863A3C}" srcOrd="0" destOrd="0" presId="urn:microsoft.com/office/officeart/2005/8/layout/cycle5"/>
    <dgm:cxn modelId="{ABF640A5-5A21-4C34-B490-36A78C1F734F}" type="presOf" srcId="{9C839AA9-5E7B-4AE7-8F6F-7A819CCFC5DB}" destId="{E507B708-02B5-4A25-A75B-D7B5DE6D746C}" srcOrd="0" destOrd="0" presId="urn:microsoft.com/office/officeart/2005/8/layout/cycle5"/>
    <dgm:cxn modelId="{A1E83191-5351-437D-8126-16E1E3BCEC0B}" type="presParOf" srcId="{F394C922-44EF-449D-9ECF-21AB8AC9D0DC}" destId="{A183B915-FB6B-4157-ABD9-C937B633E463}" srcOrd="0" destOrd="0" presId="urn:microsoft.com/office/officeart/2005/8/layout/cycle5"/>
    <dgm:cxn modelId="{3C3137DA-000D-4202-A97C-8120D0A29B56}" type="presParOf" srcId="{F394C922-44EF-449D-9ECF-21AB8AC9D0DC}" destId="{08E3DCDD-8072-49A8-A018-C4E4B5184E3C}" srcOrd="1" destOrd="0" presId="urn:microsoft.com/office/officeart/2005/8/layout/cycle5"/>
    <dgm:cxn modelId="{3BE37378-C614-4D14-947E-58F43109636E}" type="presParOf" srcId="{F394C922-44EF-449D-9ECF-21AB8AC9D0DC}" destId="{0F55CF53-F384-442C-8A0B-48E216863A3C}" srcOrd="2" destOrd="0" presId="urn:microsoft.com/office/officeart/2005/8/layout/cycle5"/>
    <dgm:cxn modelId="{ABE7E959-C061-4229-B8CA-7F8975E884D6}" type="presParOf" srcId="{F394C922-44EF-449D-9ECF-21AB8AC9D0DC}" destId="{E507B708-02B5-4A25-A75B-D7B5DE6D746C}" srcOrd="3" destOrd="0" presId="urn:microsoft.com/office/officeart/2005/8/layout/cycle5"/>
    <dgm:cxn modelId="{AC891FD0-CACD-49E3-98A5-4C43D3ADD3D1}" type="presParOf" srcId="{F394C922-44EF-449D-9ECF-21AB8AC9D0DC}" destId="{3E1BF4C5-744B-4C55-B4E6-EEDEC6823D74}" srcOrd="4" destOrd="0" presId="urn:microsoft.com/office/officeart/2005/8/layout/cycle5"/>
    <dgm:cxn modelId="{EB03657F-C889-42B9-9027-AB6498838A2F}" type="presParOf" srcId="{F394C922-44EF-449D-9ECF-21AB8AC9D0DC}" destId="{2AEE827E-7E1D-43DD-B055-E29C80D7197F}" srcOrd="5" destOrd="0" presId="urn:microsoft.com/office/officeart/2005/8/layout/cycle5"/>
    <dgm:cxn modelId="{1A40CA7D-ECF5-4F87-9BBC-C92A928F03C1}" type="presParOf" srcId="{F394C922-44EF-449D-9ECF-21AB8AC9D0DC}" destId="{7FDC6370-1131-4FF6-B16A-4F4480F998F4}" srcOrd="6" destOrd="0" presId="urn:microsoft.com/office/officeart/2005/8/layout/cycle5"/>
    <dgm:cxn modelId="{F3D7DC36-3175-4973-AA3A-DEB6B9620E34}" type="presParOf" srcId="{F394C922-44EF-449D-9ECF-21AB8AC9D0DC}" destId="{55B6F44E-C9EB-40CD-A51E-C08E20E2B450}" srcOrd="7" destOrd="0" presId="urn:microsoft.com/office/officeart/2005/8/layout/cycle5"/>
    <dgm:cxn modelId="{D7387D71-2447-4E33-AE70-C33B6DFAFF37}" type="presParOf" srcId="{F394C922-44EF-449D-9ECF-21AB8AC9D0DC}" destId="{712E7852-B069-4080-9EA3-BC68C34437D4}" srcOrd="8" destOrd="0" presId="urn:microsoft.com/office/officeart/2005/8/layout/cycle5"/>
    <dgm:cxn modelId="{2DF62EA7-03A6-4E18-8BF3-A7FEFCECCEB0}" type="presParOf" srcId="{F394C922-44EF-449D-9ECF-21AB8AC9D0DC}" destId="{0E467C09-B619-47FC-A13A-CDE95E372AA8}" srcOrd="9" destOrd="0" presId="urn:microsoft.com/office/officeart/2005/8/layout/cycle5"/>
    <dgm:cxn modelId="{9AAEBEEF-9176-4077-8D24-4E73C48ED55D}" type="presParOf" srcId="{F394C922-44EF-449D-9ECF-21AB8AC9D0DC}" destId="{6A16AC00-6715-4009-A85C-EA9128BC4D4F}" srcOrd="10" destOrd="0" presId="urn:microsoft.com/office/officeart/2005/8/layout/cycle5"/>
    <dgm:cxn modelId="{616878A5-D6B4-4162-8E5C-E6C71B505080}" type="presParOf" srcId="{F394C922-44EF-449D-9ECF-21AB8AC9D0DC}" destId="{0029F175-B63E-46E5-B067-A395562A0CB0}" srcOrd="11" destOrd="0" presId="urn:microsoft.com/office/officeart/2005/8/layout/cycle5"/>
    <dgm:cxn modelId="{051A44FE-41B4-438B-BD8F-82C67420AFAB}" type="presParOf" srcId="{F394C922-44EF-449D-9ECF-21AB8AC9D0DC}" destId="{89A0328D-F88F-419F-979D-050F8325934E}" srcOrd="12" destOrd="0" presId="urn:microsoft.com/office/officeart/2005/8/layout/cycle5"/>
    <dgm:cxn modelId="{BDB16942-0DBE-4186-A3E8-8ECC42E0883A}" type="presParOf" srcId="{F394C922-44EF-449D-9ECF-21AB8AC9D0DC}" destId="{37BA0CDB-8C34-40EF-BD57-C9220904FA8C}" srcOrd="13" destOrd="0" presId="urn:microsoft.com/office/officeart/2005/8/layout/cycle5"/>
    <dgm:cxn modelId="{C198CA09-56F2-42B6-AFAA-6E18838AD542}" type="presParOf" srcId="{F394C922-44EF-449D-9ECF-21AB8AC9D0DC}" destId="{DB5D6AF4-1F74-4CF9-A2CA-876C570A0E5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8DD7B-109E-403E-B2D9-FCC4397A74D2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FC606886-1545-48B5-AE9B-E85150B2A132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Koningin</a:t>
          </a:r>
        </a:p>
      </dgm:t>
    </dgm:pt>
    <dgm:pt modelId="{7C4603B6-8DFC-40DC-AF5E-7FA967A44FAD}" type="parTrans" cxnId="{6E47C685-4944-4E40-81F1-264315890990}">
      <dgm:prSet/>
      <dgm:spPr/>
      <dgm:t>
        <a:bodyPr/>
        <a:lstStyle/>
        <a:p>
          <a:endParaRPr lang="nl-NL"/>
        </a:p>
      </dgm:t>
    </dgm:pt>
    <dgm:pt modelId="{48360CD2-3A08-49D2-A80B-D6B3D868A2EA}" type="sibTrans" cxnId="{6E47C685-4944-4E40-81F1-264315890990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nl-NL"/>
        </a:p>
      </dgm:t>
    </dgm:pt>
    <dgm:pt modelId="{9C839AA9-5E7B-4AE7-8F6F-7A819CCFC5DB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Eitjes</a:t>
          </a:r>
        </a:p>
      </dgm:t>
    </dgm:pt>
    <dgm:pt modelId="{5020F188-02ED-4AC0-844C-06EF8F2F565F}" type="parTrans" cxnId="{61A9E6F1-8644-4D60-B30D-B133D04E3AE8}">
      <dgm:prSet/>
      <dgm:spPr/>
      <dgm:t>
        <a:bodyPr/>
        <a:lstStyle/>
        <a:p>
          <a:endParaRPr lang="nl-NL"/>
        </a:p>
      </dgm:t>
    </dgm:pt>
    <dgm:pt modelId="{077394D4-2BFF-410A-BBEF-FD376096C25F}" type="sibTrans" cxnId="{61A9E6F1-8644-4D60-B30D-B133D04E3AE8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nl-NL"/>
        </a:p>
      </dgm:t>
    </dgm:pt>
    <dgm:pt modelId="{45A365CE-C7B6-4375-A9C7-B56AD8638238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Larve</a:t>
          </a:r>
        </a:p>
      </dgm:t>
    </dgm:pt>
    <dgm:pt modelId="{99C8716D-1388-4D6A-8D8C-C07D3799B3B6}" type="parTrans" cxnId="{8A21DD1D-B53D-4103-8631-EC8B1AAB1745}">
      <dgm:prSet/>
      <dgm:spPr/>
      <dgm:t>
        <a:bodyPr/>
        <a:lstStyle/>
        <a:p>
          <a:endParaRPr lang="nl-NL"/>
        </a:p>
      </dgm:t>
    </dgm:pt>
    <dgm:pt modelId="{2AD884E1-A71E-4A5F-9DF2-D2B79B75D81C}" type="sibTrans" cxnId="{8A21DD1D-B53D-4103-8631-EC8B1AAB1745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 w="19050">
          <a:solidFill>
            <a:schemeClr val="accent1"/>
          </a:solidFill>
          <a:headEnd type="arrow" w="med" len="med"/>
          <a:tailEnd type="none" w="med" len="med"/>
        </a:ln>
      </dgm:spPr>
      <dgm:t>
        <a:bodyPr/>
        <a:lstStyle/>
        <a:p>
          <a:endParaRPr lang="nl-NL"/>
        </a:p>
      </dgm:t>
    </dgm:pt>
    <dgm:pt modelId="{762AEAF6-3520-48D3-8802-60154397F4C9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Pop</a:t>
          </a:r>
        </a:p>
      </dgm:t>
    </dgm:pt>
    <dgm:pt modelId="{2276E28C-CFD8-470C-97E0-8291257BEC14}" type="parTrans" cxnId="{4F88CDB1-DE3A-4E6F-8897-C11E820A4211}">
      <dgm:prSet/>
      <dgm:spPr/>
      <dgm:t>
        <a:bodyPr/>
        <a:lstStyle/>
        <a:p>
          <a:endParaRPr lang="nl-NL"/>
        </a:p>
      </dgm:t>
    </dgm:pt>
    <dgm:pt modelId="{FA59F2C1-7623-49E9-AA3A-B375BE7EFFFC}" type="sibTrans" cxnId="{4F88CDB1-DE3A-4E6F-8897-C11E820A4211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nl-NL"/>
        </a:p>
      </dgm:t>
    </dgm:pt>
    <dgm:pt modelId="{C598C0D8-A17B-44C8-ABC8-82B3072AA2AB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nl-NL" sz="2400" dirty="0"/>
            <a:t>Werkster/dar</a:t>
          </a:r>
        </a:p>
      </dgm:t>
    </dgm:pt>
    <dgm:pt modelId="{7374573D-435F-4DEB-924B-89AA4C1E6E71}" type="parTrans" cxnId="{C15B0532-D90B-4334-AE28-FAF319BEEB82}">
      <dgm:prSet/>
      <dgm:spPr/>
      <dgm:t>
        <a:bodyPr/>
        <a:lstStyle/>
        <a:p>
          <a:endParaRPr lang="nl-NL"/>
        </a:p>
      </dgm:t>
    </dgm:pt>
    <dgm:pt modelId="{D61037AC-0556-4008-8F21-6A06D8260920}" type="sibTrans" cxnId="{C15B0532-D90B-4334-AE28-FAF319BEEB82}">
      <dgm:prSet/>
      <dgm:spPr>
        <a:ln w="19050">
          <a:solidFill>
            <a:schemeClr val="bg1"/>
          </a:solidFill>
        </a:ln>
      </dgm:spPr>
      <dgm:t>
        <a:bodyPr/>
        <a:lstStyle/>
        <a:p>
          <a:endParaRPr lang="nl-NL"/>
        </a:p>
      </dgm:t>
    </dgm:pt>
    <dgm:pt modelId="{F394C922-44EF-449D-9ECF-21AB8AC9D0DC}" type="pres">
      <dgm:prSet presAssocID="{4708DD7B-109E-403E-B2D9-FCC4397A74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183B915-FB6B-4157-ABD9-C937B633E463}" type="pres">
      <dgm:prSet presAssocID="{FC606886-1545-48B5-AE9B-E85150B2A132}" presName="node" presStyleLbl="node1" presStyleIdx="0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E3DCDD-8072-49A8-A018-C4E4B5184E3C}" type="pres">
      <dgm:prSet presAssocID="{FC606886-1545-48B5-AE9B-E85150B2A132}" presName="spNode" presStyleCnt="0"/>
      <dgm:spPr/>
    </dgm:pt>
    <dgm:pt modelId="{0F55CF53-F384-442C-8A0B-48E216863A3C}" type="pres">
      <dgm:prSet presAssocID="{48360CD2-3A08-49D2-A80B-D6B3D868A2EA}" presName="sibTrans" presStyleLbl="sibTrans1D1" presStyleIdx="0" presStyleCnt="5"/>
      <dgm:spPr/>
      <dgm:t>
        <a:bodyPr/>
        <a:lstStyle/>
        <a:p>
          <a:endParaRPr lang="nl-NL"/>
        </a:p>
      </dgm:t>
    </dgm:pt>
    <dgm:pt modelId="{E507B708-02B5-4A25-A75B-D7B5DE6D746C}" type="pres">
      <dgm:prSet presAssocID="{9C839AA9-5E7B-4AE7-8F6F-7A819CCFC5DB}" presName="node" presStyleLbl="node1" presStyleIdx="1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E1BF4C5-744B-4C55-B4E6-EEDEC6823D74}" type="pres">
      <dgm:prSet presAssocID="{9C839AA9-5E7B-4AE7-8F6F-7A819CCFC5DB}" presName="spNode" presStyleCnt="0"/>
      <dgm:spPr/>
    </dgm:pt>
    <dgm:pt modelId="{2AEE827E-7E1D-43DD-B055-E29C80D7197F}" type="pres">
      <dgm:prSet presAssocID="{077394D4-2BFF-410A-BBEF-FD376096C25F}" presName="sibTrans" presStyleLbl="sibTrans1D1" presStyleIdx="1" presStyleCnt="5"/>
      <dgm:spPr/>
      <dgm:t>
        <a:bodyPr/>
        <a:lstStyle/>
        <a:p>
          <a:endParaRPr lang="nl-NL"/>
        </a:p>
      </dgm:t>
    </dgm:pt>
    <dgm:pt modelId="{7FDC6370-1131-4FF6-B16A-4F4480F998F4}" type="pres">
      <dgm:prSet presAssocID="{45A365CE-C7B6-4375-A9C7-B56AD8638238}" presName="node" presStyleLbl="node1" presStyleIdx="2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B6F44E-C9EB-40CD-A51E-C08E20E2B450}" type="pres">
      <dgm:prSet presAssocID="{45A365CE-C7B6-4375-A9C7-B56AD8638238}" presName="spNode" presStyleCnt="0"/>
      <dgm:spPr/>
    </dgm:pt>
    <dgm:pt modelId="{712E7852-B069-4080-9EA3-BC68C34437D4}" type="pres">
      <dgm:prSet presAssocID="{2AD884E1-A71E-4A5F-9DF2-D2B79B75D81C}" presName="sibTrans" presStyleLbl="sibTrans1D1" presStyleIdx="2" presStyleCnt="5"/>
      <dgm:spPr/>
      <dgm:t>
        <a:bodyPr/>
        <a:lstStyle/>
        <a:p>
          <a:endParaRPr lang="nl-NL"/>
        </a:p>
      </dgm:t>
    </dgm:pt>
    <dgm:pt modelId="{0E467C09-B619-47FC-A13A-CDE95E372AA8}" type="pres">
      <dgm:prSet presAssocID="{762AEAF6-3520-48D3-8802-60154397F4C9}" presName="node" presStyleLbl="node1" presStyleIdx="3" presStyleCnt="5" custScaleX="2040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16AC00-6715-4009-A85C-EA9128BC4D4F}" type="pres">
      <dgm:prSet presAssocID="{762AEAF6-3520-48D3-8802-60154397F4C9}" presName="spNode" presStyleCnt="0"/>
      <dgm:spPr/>
    </dgm:pt>
    <dgm:pt modelId="{0029F175-B63E-46E5-B067-A395562A0CB0}" type="pres">
      <dgm:prSet presAssocID="{FA59F2C1-7623-49E9-AA3A-B375BE7EFFFC}" presName="sibTrans" presStyleLbl="sibTrans1D1" presStyleIdx="3" presStyleCnt="5"/>
      <dgm:spPr/>
      <dgm:t>
        <a:bodyPr/>
        <a:lstStyle/>
        <a:p>
          <a:endParaRPr lang="nl-NL"/>
        </a:p>
      </dgm:t>
    </dgm:pt>
    <dgm:pt modelId="{89A0328D-F88F-419F-979D-050F8325934E}" type="pres">
      <dgm:prSet presAssocID="{C598C0D8-A17B-44C8-ABC8-82B3072AA2AB}" presName="node" presStyleLbl="node1" presStyleIdx="4" presStyleCnt="5" custScaleX="26255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BA0CDB-8C34-40EF-BD57-C9220904FA8C}" type="pres">
      <dgm:prSet presAssocID="{C598C0D8-A17B-44C8-ABC8-82B3072AA2AB}" presName="spNode" presStyleCnt="0"/>
      <dgm:spPr/>
    </dgm:pt>
    <dgm:pt modelId="{DB5D6AF4-1F74-4CF9-A2CA-876C570A0E5C}" type="pres">
      <dgm:prSet presAssocID="{D61037AC-0556-4008-8F21-6A06D8260920}" presName="sibTrans" presStyleLbl="sibTrans1D1" presStyleIdx="4" presStyleCnt="5"/>
      <dgm:spPr/>
      <dgm:t>
        <a:bodyPr/>
        <a:lstStyle/>
        <a:p>
          <a:endParaRPr lang="nl-NL"/>
        </a:p>
      </dgm:t>
    </dgm:pt>
  </dgm:ptLst>
  <dgm:cxnLst>
    <dgm:cxn modelId="{6482DC21-D01B-4F3D-AD05-295BEE3CAE3D}" type="presOf" srcId="{2AD884E1-A71E-4A5F-9DF2-D2B79B75D81C}" destId="{712E7852-B069-4080-9EA3-BC68C34437D4}" srcOrd="0" destOrd="0" presId="urn:microsoft.com/office/officeart/2005/8/layout/cycle5"/>
    <dgm:cxn modelId="{6E47C685-4944-4E40-81F1-264315890990}" srcId="{4708DD7B-109E-403E-B2D9-FCC4397A74D2}" destId="{FC606886-1545-48B5-AE9B-E85150B2A132}" srcOrd="0" destOrd="0" parTransId="{7C4603B6-8DFC-40DC-AF5E-7FA967A44FAD}" sibTransId="{48360CD2-3A08-49D2-A80B-D6B3D868A2EA}"/>
    <dgm:cxn modelId="{9165C9D6-E859-4BF8-8DAC-08755E6AA37D}" type="presOf" srcId="{762AEAF6-3520-48D3-8802-60154397F4C9}" destId="{0E467C09-B619-47FC-A13A-CDE95E372AA8}" srcOrd="0" destOrd="0" presId="urn:microsoft.com/office/officeart/2005/8/layout/cycle5"/>
    <dgm:cxn modelId="{5E649997-0260-4721-9120-FE0FE7F05796}" type="presOf" srcId="{FA59F2C1-7623-49E9-AA3A-B375BE7EFFFC}" destId="{0029F175-B63E-46E5-B067-A395562A0CB0}" srcOrd="0" destOrd="0" presId="urn:microsoft.com/office/officeart/2005/8/layout/cycle5"/>
    <dgm:cxn modelId="{A70D0136-92DC-4D21-BCD2-3C902126A3F4}" type="presOf" srcId="{4708DD7B-109E-403E-B2D9-FCC4397A74D2}" destId="{F394C922-44EF-449D-9ECF-21AB8AC9D0DC}" srcOrd="0" destOrd="0" presId="urn:microsoft.com/office/officeart/2005/8/layout/cycle5"/>
    <dgm:cxn modelId="{142D659C-636C-445A-A5D8-95AA35D49551}" type="presOf" srcId="{45A365CE-C7B6-4375-A9C7-B56AD8638238}" destId="{7FDC6370-1131-4FF6-B16A-4F4480F998F4}" srcOrd="0" destOrd="0" presId="urn:microsoft.com/office/officeart/2005/8/layout/cycle5"/>
    <dgm:cxn modelId="{50135D50-20C4-4CF6-B012-7DAA10550D95}" type="presOf" srcId="{FC606886-1545-48B5-AE9B-E85150B2A132}" destId="{A183B915-FB6B-4157-ABD9-C937B633E463}" srcOrd="0" destOrd="0" presId="urn:microsoft.com/office/officeart/2005/8/layout/cycle5"/>
    <dgm:cxn modelId="{DED4CEF2-ED58-402B-AF5B-AF141FEC1B06}" type="presOf" srcId="{077394D4-2BFF-410A-BBEF-FD376096C25F}" destId="{2AEE827E-7E1D-43DD-B055-E29C80D7197F}" srcOrd="0" destOrd="0" presId="urn:microsoft.com/office/officeart/2005/8/layout/cycle5"/>
    <dgm:cxn modelId="{C15B0532-D90B-4334-AE28-FAF319BEEB82}" srcId="{4708DD7B-109E-403E-B2D9-FCC4397A74D2}" destId="{C598C0D8-A17B-44C8-ABC8-82B3072AA2AB}" srcOrd="4" destOrd="0" parTransId="{7374573D-435F-4DEB-924B-89AA4C1E6E71}" sibTransId="{D61037AC-0556-4008-8F21-6A06D8260920}"/>
    <dgm:cxn modelId="{4F88CDB1-DE3A-4E6F-8897-C11E820A4211}" srcId="{4708DD7B-109E-403E-B2D9-FCC4397A74D2}" destId="{762AEAF6-3520-48D3-8802-60154397F4C9}" srcOrd="3" destOrd="0" parTransId="{2276E28C-CFD8-470C-97E0-8291257BEC14}" sibTransId="{FA59F2C1-7623-49E9-AA3A-B375BE7EFFFC}"/>
    <dgm:cxn modelId="{61A9E6F1-8644-4D60-B30D-B133D04E3AE8}" srcId="{4708DD7B-109E-403E-B2D9-FCC4397A74D2}" destId="{9C839AA9-5E7B-4AE7-8F6F-7A819CCFC5DB}" srcOrd="1" destOrd="0" parTransId="{5020F188-02ED-4AC0-844C-06EF8F2F565F}" sibTransId="{077394D4-2BFF-410A-BBEF-FD376096C25F}"/>
    <dgm:cxn modelId="{7AEA44F8-B815-4770-B932-476C11F89979}" type="presOf" srcId="{C598C0D8-A17B-44C8-ABC8-82B3072AA2AB}" destId="{89A0328D-F88F-419F-979D-050F8325934E}" srcOrd="0" destOrd="0" presId="urn:microsoft.com/office/officeart/2005/8/layout/cycle5"/>
    <dgm:cxn modelId="{8A21DD1D-B53D-4103-8631-EC8B1AAB1745}" srcId="{4708DD7B-109E-403E-B2D9-FCC4397A74D2}" destId="{45A365CE-C7B6-4375-A9C7-B56AD8638238}" srcOrd="2" destOrd="0" parTransId="{99C8716D-1388-4D6A-8D8C-C07D3799B3B6}" sibTransId="{2AD884E1-A71E-4A5F-9DF2-D2B79B75D81C}"/>
    <dgm:cxn modelId="{FAFFC21C-47B0-4D81-AB39-6FDF61BD7EC7}" type="presOf" srcId="{D61037AC-0556-4008-8F21-6A06D8260920}" destId="{DB5D6AF4-1F74-4CF9-A2CA-876C570A0E5C}" srcOrd="0" destOrd="0" presId="urn:microsoft.com/office/officeart/2005/8/layout/cycle5"/>
    <dgm:cxn modelId="{47964815-1FDE-4639-B79C-37598B5FBCBD}" type="presOf" srcId="{48360CD2-3A08-49D2-A80B-D6B3D868A2EA}" destId="{0F55CF53-F384-442C-8A0B-48E216863A3C}" srcOrd="0" destOrd="0" presId="urn:microsoft.com/office/officeart/2005/8/layout/cycle5"/>
    <dgm:cxn modelId="{ABF640A5-5A21-4C34-B490-36A78C1F734F}" type="presOf" srcId="{9C839AA9-5E7B-4AE7-8F6F-7A819CCFC5DB}" destId="{E507B708-02B5-4A25-A75B-D7B5DE6D746C}" srcOrd="0" destOrd="0" presId="urn:microsoft.com/office/officeart/2005/8/layout/cycle5"/>
    <dgm:cxn modelId="{A1E83191-5351-437D-8126-16E1E3BCEC0B}" type="presParOf" srcId="{F394C922-44EF-449D-9ECF-21AB8AC9D0DC}" destId="{A183B915-FB6B-4157-ABD9-C937B633E463}" srcOrd="0" destOrd="0" presId="urn:microsoft.com/office/officeart/2005/8/layout/cycle5"/>
    <dgm:cxn modelId="{3C3137DA-000D-4202-A97C-8120D0A29B56}" type="presParOf" srcId="{F394C922-44EF-449D-9ECF-21AB8AC9D0DC}" destId="{08E3DCDD-8072-49A8-A018-C4E4B5184E3C}" srcOrd="1" destOrd="0" presId="urn:microsoft.com/office/officeart/2005/8/layout/cycle5"/>
    <dgm:cxn modelId="{3BE37378-C614-4D14-947E-58F43109636E}" type="presParOf" srcId="{F394C922-44EF-449D-9ECF-21AB8AC9D0DC}" destId="{0F55CF53-F384-442C-8A0B-48E216863A3C}" srcOrd="2" destOrd="0" presId="urn:microsoft.com/office/officeart/2005/8/layout/cycle5"/>
    <dgm:cxn modelId="{ABE7E959-C061-4229-B8CA-7F8975E884D6}" type="presParOf" srcId="{F394C922-44EF-449D-9ECF-21AB8AC9D0DC}" destId="{E507B708-02B5-4A25-A75B-D7B5DE6D746C}" srcOrd="3" destOrd="0" presId="urn:microsoft.com/office/officeart/2005/8/layout/cycle5"/>
    <dgm:cxn modelId="{AC891FD0-CACD-49E3-98A5-4C43D3ADD3D1}" type="presParOf" srcId="{F394C922-44EF-449D-9ECF-21AB8AC9D0DC}" destId="{3E1BF4C5-744B-4C55-B4E6-EEDEC6823D74}" srcOrd="4" destOrd="0" presId="urn:microsoft.com/office/officeart/2005/8/layout/cycle5"/>
    <dgm:cxn modelId="{EB03657F-C889-42B9-9027-AB6498838A2F}" type="presParOf" srcId="{F394C922-44EF-449D-9ECF-21AB8AC9D0DC}" destId="{2AEE827E-7E1D-43DD-B055-E29C80D7197F}" srcOrd="5" destOrd="0" presId="urn:microsoft.com/office/officeart/2005/8/layout/cycle5"/>
    <dgm:cxn modelId="{1A40CA7D-ECF5-4F87-9BBC-C92A928F03C1}" type="presParOf" srcId="{F394C922-44EF-449D-9ECF-21AB8AC9D0DC}" destId="{7FDC6370-1131-4FF6-B16A-4F4480F998F4}" srcOrd="6" destOrd="0" presId="urn:microsoft.com/office/officeart/2005/8/layout/cycle5"/>
    <dgm:cxn modelId="{F3D7DC36-3175-4973-AA3A-DEB6B9620E34}" type="presParOf" srcId="{F394C922-44EF-449D-9ECF-21AB8AC9D0DC}" destId="{55B6F44E-C9EB-40CD-A51E-C08E20E2B450}" srcOrd="7" destOrd="0" presId="urn:microsoft.com/office/officeart/2005/8/layout/cycle5"/>
    <dgm:cxn modelId="{D7387D71-2447-4E33-AE70-C33B6DFAFF37}" type="presParOf" srcId="{F394C922-44EF-449D-9ECF-21AB8AC9D0DC}" destId="{712E7852-B069-4080-9EA3-BC68C34437D4}" srcOrd="8" destOrd="0" presId="urn:microsoft.com/office/officeart/2005/8/layout/cycle5"/>
    <dgm:cxn modelId="{2DF62EA7-03A6-4E18-8BF3-A7FEFCECCEB0}" type="presParOf" srcId="{F394C922-44EF-449D-9ECF-21AB8AC9D0DC}" destId="{0E467C09-B619-47FC-A13A-CDE95E372AA8}" srcOrd="9" destOrd="0" presId="urn:microsoft.com/office/officeart/2005/8/layout/cycle5"/>
    <dgm:cxn modelId="{9AAEBEEF-9176-4077-8D24-4E73C48ED55D}" type="presParOf" srcId="{F394C922-44EF-449D-9ECF-21AB8AC9D0DC}" destId="{6A16AC00-6715-4009-A85C-EA9128BC4D4F}" srcOrd="10" destOrd="0" presId="urn:microsoft.com/office/officeart/2005/8/layout/cycle5"/>
    <dgm:cxn modelId="{616878A5-D6B4-4162-8E5C-E6C71B505080}" type="presParOf" srcId="{F394C922-44EF-449D-9ECF-21AB8AC9D0DC}" destId="{0029F175-B63E-46E5-B067-A395562A0CB0}" srcOrd="11" destOrd="0" presId="urn:microsoft.com/office/officeart/2005/8/layout/cycle5"/>
    <dgm:cxn modelId="{051A44FE-41B4-438B-BD8F-82C67420AFAB}" type="presParOf" srcId="{F394C922-44EF-449D-9ECF-21AB8AC9D0DC}" destId="{89A0328D-F88F-419F-979D-050F8325934E}" srcOrd="12" destOrd="0" presId="urn:microsoft.com/office/officeart/2005/8/layout/cycle5"/>
    <dgm:cxn modelId="{BDB16942-0DBE-4186-A3E8-8ECC42E0883A}" type="presParOf" srcId="{F394C922-44EF-449D-9ECF-21AB8AC9D0DC}" destId="{37BA0CDB-8C34-40EF-BD57-C9220904FA8C}" srcOrd="13" destOrd="0" presId="urn:microsoft.com/office/officeart/2005/8/layout/cycle5"/>
    <dgm:cxn modelId="{C198CA09-56F2-42B6-AFAA-6E18838AD542}" type="presParOf" srcId="{F394C922-44EF-449D-9ECF-21AB8AC9D0DC}" destId="{DB5D6AF4-1F74-4CF9-A2CA-876C570A0E5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3B915-FB6B-4157-ABD9-C937B633E463}">
      <dsp:nvSpPr>
        <dsp:cNvPr id="0" name=""/>
        <dsp:cNvSpPr/>
      </dsp:nvSpPr>
      <dsp:spPr>
        <a:xfrm>
          <a:off x="1745603" y="656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Koningin</a:t>
          </a:r>
        </a:p>
      </dsp:txBody>
      <dsp:txXfrm>
        <a:off x="1774638" y="29691"/>
        <a:ext cx="1808825" cy="536707"/>
      </dsp:txXfrm>
    </dsp:sp>
    <dsp:sp modelId="{0F55CF53-F384-442C-8A0B-48E216863A3C}">
      <dsp:nvSpPr>
        <dsp:cNvPr id="0" name=""/>
        <dsp:cNvSpPr/>
      </dsp:nvSpPr>
      <dsp:spPr>
        <a:xfrm>
          <a:off x="1366919" y="468919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1789026" y="163261"/>
              </a:moveTo>
              <a:arcTo wR="1187984" hR="1187984" stAng="18023601" swAng="672798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7B708-02B5-4A25-A75B-D7B5DE6D746C}">
      <dsp:nvSpPr>
        <dsp:cNvPr id="0" name=""/>
        <dsp:cNvSpPr/>
      </dsp:nvSpPr>
      <dsp:spPr>
        <a:xfrm>
          <a:off x="2875444" y="821533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Eitjes</a:t>
          </a:r>
        </a:p>
      </dsp:txBody>
      <dsp:txXfrm>
        <a:off x="2904479" y="850568"/>
        <a:ext cx="1808825" cy="536707"/>
      </dsp:txXfrm>
    </dsp:sp>
    <dsp:sp modelId="{2AEE827E-7E1D-43DD-B055-E29C80D7197F}">
      <dsp:nvSpPr>
        <dsp:cNvPr id="0" name=""/>
        <dsp:cNvSpPr/>
      </dsp:nvSpPr>
      <dsp:spPr>
        <a:xfrm>
          <a:off x="1491067" y="298044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2373118" y="1270236"/>
              </a:moveTo>
              <a:arcTo wR="1187984" hR="1187984" stAng="21838207" swAng="1359622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C6370-1131-4FF6-B16A-4F4480F998F4}">
      <dsp:nvSpPr>
        <dsp:cNvPr id="0" name=""/>
        <dsp:cNvSpPr/>
      </dsp:nvSpPr>
      <dsp:spPr>
        <a:xfrm>
          <a:off x="2443883" y="2149740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Larve</a:t>
          </a:r>
        </a:p>
      </dsp:txBody>
      <dsp:txXfrm>
        <a:off x="2472918" y="2178775"/>
        <a:ext cx="1808825" cy="536707"/>
      </dsp:txXfrm>
    </dsp:sp>
    <dsp:sp modelId="{712E7852-B069-4080-9EA3-BC68C34437D4}">
      <dsp:nvSpPr>
        <dsp:cNvPr id="0" name=""/>
        <dsp:cNvSpPr/>
      </dsp:nvSpPr>
      <dsp:spPr>
        <a:xfrm>
          <a:off x="1491067" y="2626995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1045662" y="8555"/>
              </a:moveTo>
              <a:arcTo wR="1187984" hR="1187984" stAng="15787163" swAng="825674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headEnd type="arrow" w="med" len="med"/>
          <a:tailEnd type="none" w="med" len="me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0E467C09-B619-47FC-A13A-CDE95E372AA8}">
      <dsp:nvSpPr>
        <dsp:cNvPr id="0" name=""/>
        <dsp:cNvSpPr/>
      </dsp:nvSpPr>
      <dsp:spPr>
        <a:xfrm>
          <a:off x="1047324" y="2149740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Pop</a:t>
          </a:r>
        </a:p>
      </dsp:txBody>
      <dsp:txXfrm>
        <a:off x="1076359" y="2178775"/>
        <a:ext cx="1808825" cy="536707"/>
      </dsp:txXfrm>
    </dsp:sp>
    <dsp:sp modelId="{0029F175-B63E-46E5-B067-A395562A0CB0}">
      <dsp:nvSpPr>
        <dsp:cNvPr id="0" name=""/>
        <dsp:cNvSpPr/>
      </dsp:nvSpPr>
      <dsp:spPr>
        <a:xfrm>
          <a:off x="1491067" y="298044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126026" y="1720480"/>
              </a:moveTo>
              <a:arcTo wR="1187984" hR="1187984" stAng="9202171" swAng="1359622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0328D-F88F-419F-979D-050F8325934E}">
      <dsp:nvSpPr>
        <dsp:cNvPr id="0" name=""/>
        <dsp:cNvSpPr/>
      </dsp:nvSpPr>
      <dsp:spPr>
        <a:xfrm>
          <a:off x="420209" y="821533"/>
          <a:ext cx="2258002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Werkster/dar</a:t>
          </a:r>
          <a:endParaRPr lang="nl-NL" sz="2400" kern="1200" dirty="0"/>
        </a:p>
      </dsp:txBody>
      <dsp:txXfrm>
        <a:off x="449244" y="850568"/>
        <a:ext cx="2199932" cy="536707"/>
      </dsp:txXfrm>
    </dsp:sp>
    <dsp:sp modelId="{DB5D6AF4-1F74-4CF9-A2CA-876C570A0E5C}">
      <dsp:nvSpPr>
        <dsp:cNvPr id="0" name=""/>
        <dsp:cNvSpPr/>
      </dsp:nvSpPr>
      <dsp:spPr>
        <a:xfrm>
          <a:off x="1615214" y="468919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399147" y="299703"/>
              </a:moveTo>
              <a:arcTo wR="1187984" hR="1187984" stAng="13703601" swAng="672798"/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3B915-FB6B-4157-ABD9-C937B633E463}">
      <dsp:nvSpPr>
        <dsp:cNvPr id="0" name=""/>
        <dsp:cNvSpPr/>
      </dsp:nvSpPr>
      <dsp:spPr>
        <a:xfrm>
          <a:off x="1781725" y="656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Koningin</a:t>
          </a:r>
        </a:p>
      </dsp:txBody>
      <dsp:txXfrm>
        <a:off x="1810760" y="29691"/>
        <a:ext cx="1808825" cy="536707"/>
      </dsp:txXfrm>
    </dsp:sp>
    <dsp:sp modelId="{0F55CF53-F384-442C-8A0B-48E216863A3C}">
      <dsp:nvSpPr>
        <dsp:cNvPr id="0" name=""/>
        <dsp:cNvSpPr/>
      </dsp:nvSpPr>
      <dsp:spPr>
        <a:xfrm>
          <a:off x="1403040" y="468919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1789026" y="163261"/>
              </a:moveTo>
              <a:arcTo wR="1187984" hR="1187984" stAng="18023601" swAng="672798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7B708-02B5-4A25-A75B-D7B5DE6D746C}">
      <dsp:nvSpPr>
        <dsp:cNvPr id="0" name=""/>
        <dsp:cNvSpPr/>
      </dsp:nvSpPr>
      <dsp:spPr>
        <a:xfrm>
          <a:off x="2911565" y="821533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Eitjes</a:t>
          </a:r>
        </a:p>
      </dsp:txBody>
      <dsp:txXfrm>
        <a:off x="2940600" y="850568"/>
        <a:ext cx="1808825" cy="536707"/>
      </dsp:txXfrm>
    </dsp:sp>
    <dsp:sp modelId="{2AEE827E-7E1D-43DD-B055-E29C80D7197F}">
      <dsp:nvSpPr>
        <dsp:cNvPr id="0" name=""/>
        <dsp:cNvSpPr/>
      </dsp:nvSpPr>
      <dsp:spPr>
        <a:xfrm>
          <a:off x="1527188" y="298044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2373118" y="1270236"/>
              </a:moveTo>
              <a:arcTo wR="1187984" hR="1187984" stAng="21838207" swAng="1359622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C6370-1131-4FF6-B16A-4F4480F998F4}">
      <dsp:nvSpPr>
        <dsp:cNvPr id="0" name=""/>
        <dsp:cNvSpPr/>
      </dsp:nvSpPr>
      <dsp:spPr>
        <a:xfrm>
          <a:off x="2480005" y="2149740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Larve</a:t>
          </a:r>
        </a:p>
      </dsp:txBody>
      <dsp:txXfrm>
        <a:off x="2509040" y="2178775"/>
        <a:ext cx="1808825" cy="536707"/>
      </dsp:txXfrm>
    </dsp:sp>
    <dsp:sp modelId="{712E7852-B069-4080-9EA3-BC68C34437D4}">
      <dsp:nvSpPr>
        <dsp:cNvPr id="0" name=""/>
        <dsp:cNvSpPr/>
      </dsp:nvSpPr>
      <dsp:spPr>
        <a:xfrm>
          <a:off x="1527188" y="2626995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1045662" y="8555"/>
              </a:moveTo>
              <a:arcTo wR="1187984" hR="1187984" stAng="15787163" swAng="825674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headEnd type="arrow" w="med" len="med"/>
          <a:tailEnd type="none" w="med" len="me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0E467C09-B619-47FC-A13A-CDE95E372AA8}">
      <dsp:nvSpPr>
        <dsp:cNvPr id="0" name=""/>
        <dsp:cNvSpPr/>
      </dsp:nvSpPr>
      <dsp:spPr>
        <a:xfrm>
          <a:off x="1083445" y="2149740"/>
          <a:ext cx="1866895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Pop</a:t>
          </a:r>
        </a:p>
      </dsp:txBody>
      <dsp:txXfrm>
        <a:off x="1112480" y="2178775"/>
        <a:ext cx="1808825" cy="536707"/>
      </dsp:txXfrm>
    </dsp:sp>
    <dsp:sp modelId="{0029F175-B63E-46E5-B067-A395562A0CB0}">
      <dsp:nvSpPr>
        <dsp:cNvPr id="0" name=""/>
        <dsp:cNvSpPr/>
      </dsp:nvSpPr>
      <dsp:spPr>
        <a:xfrm>
          <a:off x="1527188" y="298044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126026" y="1720480"/>
              </a:moveTo>
              <a:arcTo wR="1187984" hR="1187984" stAng="9202171" swAng="1359622"/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0328D-F88F-419F-979D-050F8325934E}">
      <dsp:nvSpPr>
        <dsp:cNvPr id="0" name=""/>
        <dsp:cNvSpPr/>
      </dsp:nvSpPr>
      <dsp:spPr>
        <a:xfrm>
          <a:off x="384088" y="821533"/>
          <a:ext cx="2402488" cy="594777"/>
        </a:xfrm>
        <a:prstGeom prst="round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/>
            <a:t>Werkster/dar</a:t>
          </a:r>
        </a:p>
      </dsp:txBody>
      <dsp:txXfrm>
        <a:off x="413123" y="850568"/>
        <a:ext cx="2344418" cy="536707"/>
      </dsp:txXfrm>
    </dsp:sp>
    <dsp:sp modelId="{DB5D6AF4-1F74-4CF9-A2CA-876C570A0E5C}">
      <dsp:nvSpPr>
        <dsp:cNvPr id="0" name=""/>
        <dsp:cNvSpPr/>
      </dsp:nvSpPr>
      <dsp:spPr>
        <a:xfrm>
          <a:off x="1651335" y="468919"/>
          <a:ext cx="2375969" cy="2375969"/>
        </a:xfrm>
        <a:custGeom>
          <a:avLst/>
          <a:gdLst/>
          <a:ahLst/>
          <a:cxnLst/>
          <a:rect l="0" t="0" r="0" b="0"/>
          <a:pathLst>
            <a:path>
              <a:moveTo>
                <a:pt x="399147" y="299703"/>
              </a:moveTo>
              <a:arcTo wR="1187984" hR="1187984" stAng="13703601" swAng="672798"/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EC646-B5B7-4B1F-8379-F5E3F10C72BE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EA36-7E3D-4427-B9D6-CAB00E9C7F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10,%20Gewone%20wesp,%20Saxifraga-Ab%20H%20Baa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11,%20Gewone%20wesp,%20Saxifraga-Ab%20H%20Baas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11,%20Gewone%20wesp,%20Saxifraga-Ab%20H%20Baas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natureimages.eu/Animals/Hymenoptera,%20Bijen,%20Wespen-Mieren,%20Bees,%20Wasps-Ants/Polistes%20dominulus/index.html#Polistes%2520dominulus%25206%252C%2520Franse%2520veldwesp%252C%2520Saxifraga-Hans%2520Dekker.jpg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Polistes%20dominulus/index.html#Polistes%2520dominulus%25206%252C%2520Franse%2520veldwesp%252C%2520Saxifraga-Hans%2520Dekker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insect-vliegen-vleugel-honingbij-3186186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natureimages.eu/Animals/Hymenoptera,%20Bijen,%20Wespen-Mieren,%20Bees,%20Wasps-Ants/Polistes%20dominulus/index.html#Polistes%2520dominulus%25206%252C%2520Franse%2520veldwesp%252C%2520Saxifraga-Hans%2520Dekker.jpg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vulgaris,%20Common%20Wasp/Vespula%20vulgaris%204,%20Gewone%20wesp,%20nest,%20Saxifraga-Frits%20Bink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Polistes%20dominulus/index.html#Polistes%2520dominulus%25205%252C%2520Franse%2520veldwesp%252C%2520Saxifraga-Hans%2520Dekker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reenatureimages.eu/Animals/Hymenoptera,%20Bijen,%20Wespen-Mieren,%20Bees,%20Wasps-Ants/Vespula%20vulgaris,%20Common%20Wasp/Vespula%20vulgaris%203,%20Gewone%20wesp,%20Saxifraga-Frits%20Bink.jpg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Dolichovespula%20media,%20Median%20wasp/index.html#Dolichovespula%2520media%25201%252C%2520Middelste%2520wesp%252C%2520Saxifraga-Frits%2520Bink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Dolichovespula%20media,%20Median%20wasp/index.html#Dolichovespula%2520media%25205%252C%2520Middelste%2520wesp%252C%2520nest%2520opened%252C%2520Saxifraga-Frits%2520Bink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reenatureimages.eu/Animals/Hymenoptera,%20Bijen,%20Wespen-Mieren,%20Bees,%20Wasps-Ants/Vespula%20vulgaris,%20Common%20Wasp/Vespula%20vulgaris%208,%20Gewone%20wesp,%20nest,%20Saxifraga-Frits%20Bink.jp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Polistes%20dominulus/index.html#Polistes%2520dominulus%25203%252C%2520Franse%2520veldwesp%252C%2520Saxifraga-Peter%2520Meininger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Vespula%20germanica,%20German%20Wasp/Vespula%20germanica,%20Duitse%20wesp,%20queen,%20Saxifraga-Pieter%20van%20Breugel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photos/zweefvliegen-insect-blad-dierlijke-1672677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eenatureimages.eu/Animals/Microlepidoptera-Heterocera,%20Nachtvlinders,%20Moths/Tyria%20jacobaeae,%20Cinnabar%20Moth/index.html#Tyria%2520jacobaeae%25205%252C%2520Sint-jacobsvlinder%252C%2520Vlinderstichting-Henk%2520Bosma.jpg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Polistes%20dominulus/index.html#Polistes%2520dominulus%25204%252C%2520Franse%2520veldwesp%252C%2520Saxifraga-Peter%2520Meininger.JP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Polistes%20dominulus/index.html#Polistes%2520dominulus%25204%252C%2520Franse%2520veldwesp%252C%2520Saxifraga-Peter%2520Meininger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natureimages.eu/Animals/Hymenoptera,%20Bijen,%20Wespen-Mieren,%20Bees,%20Wasps-Ants/Dolichovespula%20media,%20Median%20wasp/index.html#Dolichovespula%2520media%25203%252C%2520Middelste%2520wesp%252C%2520Saxifraga-Frits%2520Bink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natureimages.eu/Animals/Hymenoptera,%20Bijen,%20Wespen-Mieren,%20Bees,%20Wasps-Ants/Cerceris%20quadricincta/index.html#Cerceris%2520cf%2520quadricincta%25201%252C%2520Saxifraga-Ab%2520H%2520Baas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“Bij elke dia zie je een stelling. Bedenk of de zin echt waar is of niet. Je </a:t>
            </a:r>
            <a:r>
              <a:rPr lang="nl-NL" baseline="0" dirty="0"/>
              <a:t>hebt </a:t>
            </a:r>
            <a:r>
              <a:rPr lang="nl-NL" baseline="0" dirty="0" smtClean="0"/>
              <a:t>maximaal 10 seconden bedenk tijd.”</a:t>
            </a:r>
            <a:br>
              <a:rPr lang="nl-NL" baseline="0" dirty="0" smtClean="0"/>
            </a:br>
            <a:r>
              <a:rPr lang="nl-NL" baseline="0" dirty="0" smtClean="0"/>
              <a:t>‘’Als het echt waar is wat er staat, ga je staan. Als het niet waar is, blijf je zitten. Heb je het antwoord goed, dan heb je één punt.”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66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wesp: nummer 2: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http://www.freenatureimages.eu/Animals/Hymenoptera%2C%20Bijen%2C%20Wespen-Mieren%2C%20Bees%2C%20Wasps-Ants/Vespula%20vulgaris%2C%20Common%20Wasp/Vespula%20vulgaris%2010%2C%20Gewone%20wesp%2C%20Saxifraga-Ab%20H%20Baas.jpg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611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 koninginnen overleven de winter wel. Ze zoeken een plek ondergronds en houden daar een winterslaap. Ze komen in het voorjaar weer tevoorschijn</a:t>
            </a:r>
            <a:r>
              <a:rPr lang="nl-NL" dirty="0"/>
              <a:t> en gaan het nieuwe jaar als koningin een familie maken.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25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 B: nummer 20:</a:t>
            </a:r>
            <a:r>
              <a:rPr lang="nl-N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http://www.freenatureimages.eu/Animals/Hymenoptera%2C%20Bijen%2C%20Wespen-Mieren%2C%20Bees%2C%20Wasps-Ants/Vespula%20vulgaris%2C%20Common%20Wasp/Vespula%20vulgaris%2011%2C%20Gewone%20wesp%2C%20Saxifraga-Ab%20H%20Baas.jpg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804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insecten, en dus ook wespen,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 zes poten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l-NL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Gewone wesp B: nummer 31: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http://www.freenatureimages.eu/Animals/Hymenoptera%2C%20Bijen%2C%20Wespen-Mieren%2C%20Bees%2C%20Wasps-Ants/Vespula%20vulgaris%2C%20Common%20Wasp/Vespula%20vulgaris%2011%2C%20Gewone%20wesp%2C%20Saxifraga-Ab%20H%20Baas.jpg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Franse veldwesp C: nummer 27: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http://freenatureimages.eu/Animals/Hymenoptera%2C%20Bijen%2C%20Wespen-Mieren%2C%20Bees%2C%20Wasps-Ants/Polistes%20dominulus/index.html#Polistes%2520dominulus%25206%252C%2520Franse%2520veldwesp%252C%2520Saxifraga-Hans%2520Dekker.jpg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51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Franse veldwesp C: nummer 27: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http://freenatureimages.eu/Animals/Hymenoptera%2C%20Bijen%2C%20Wespen-Mieren%2C%20Bees%2C%20Wasps-Ants/Polistes%20dominulus/index.html#Polistes%2520dominulus%25206%252C%2520Franse%2520veldwesp%252C%2520Saxifraga-Hans%2520Dekker.jpg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055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worden ook wel plooivleugelwespen genoemd. Links op de foto zie je dat ze vrij brede vleugels kunnen hebben. Ook zie je dat het twee paar vleugels zijn.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Plooivleugels: nummer 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https://pixabay.com/nl/photos/insect-vliegen-vleugel-honingbij-3186186/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Franse veldwesp C: nummer 27: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http://freenatureimages.eu/Animals/Hymenoptera%2C%20Bijen%2C%20Wespen-Mieren%2C%20Bees%2C%20Wasps-Ants/Polistes%20dominulus/index.html#Polistes%2520dominulus%25206%252C%2520Franse%2520veldwesp%252C%2520Saxifraga-Hans%2520Dekker.jpg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177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 Gewone wesp: nummer 25:</a:t>
            </a: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http://www.freenatureimages.eu/Animals/Hymenoptera%2C%20Bijen%2C%20Wespen-Mieren%2C%20Bees%2C%20Wasps-Ants/Vespula%20vulgaris%2C%20Common%20Wasp/Vespula%20vulgaris%204%2C%20Gewone%20wesp%2C%20nest%2C%20Saxifraga-Frits%20Bink.jpg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81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gemaakt van een mengsel van zand, steentjes, hout, blaadjes en van speeksel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Daar maken ze een houtpulp van waar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 ze hun nest papier-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macheen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Franse veldwesp B: nummer 21: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http://freenatureimages.eu/Animals/Hymenoptera%2C%20Bijen%2C%20Wespen-Mieren%2C%20Bees%2C%20Wasps-Ants/Polistes%20dominulus/index.html#Polistes%2520dominulus%25205%252C%2520Franse%2520veldwesp%252C%2520Saxifraga-Hans%2520Dekker.jpg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Gewone wesp C: nummer 31: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http://www.freenatureimages.eu/Animals/Hymenoptera%2C%20Bijen%2C%20Wespen-Mieren%2C%20Bees%2C%20Wasps-Ants/Vespula%20vulgaris%2C%20Common%20Wasp/Vespula%20vulgaris%203%2C%20Gewone%20wesp%2C%20Saxifraga-Frits%20Bink.jpg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04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Middelste wesp: nummer 18: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http://freenatureimages.eu/Animals/Hymenoptera%2C%20Bijen%2C%20Wespen-Mieren%2C%20Bees%2C%20Wasps-Ants/Dolichovespula%20media%2C%20Median%20wasp/index.html#Dolichovespula%2520media%25201%252C%2520Middelste%2520wesp%252C%2520Saxifraga-Frits%2520Bink.jpg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591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kamers zijn zeshoekig. Zo kunnen de kamers netjes tegen elkaar aan staan zonder enige lege ruimte ertussen. Ook is het voor de larven ruimer om te bewegen.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Nest Middelste wesp: nummer 19: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http://freenatureimages.eu/Animals/Hymenoptera%2C%20Bijen%2C%20Wespen-Mieren%2C%20Bees%2C%20Wasps-Ants/Dolichovespula%20media%2C%20Median%20wasp/index.html#Dolichovespula%2520media%25205%252C%2520Middelste%2520wesp%252C%2520nest%2520opened%252C%2520Saxifraga-Frits%2520Bink.jpg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Binnenkant nest: nummer 30: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http://www.freenatureimages.eu/Animals/Hymenoptera%2C%20Bijen%2C%20Wespen-Mieren%2C%20Bees%2C%20Wasps-Ants/Vespula%20vulgaris%2C%20Common%20Wasp/Vespula%20vulgaris%208%2C%20Gewone%20wesp%2C%20nest%2C%20Saxifraga-Frits%20Bink.jpg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20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Franse veldwesp: nummer 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http://www.freenatureimages.eu/Animals/Hymenoptera%2C%20Bijen%2C%20Wespen-Mieren%2C%20Bees%2C%20Wasps-Ants/Polistes%20dominulus/index.html#Polistes%2520dominulus%25203%252C%2520Franse%2520veldwesp%252C%2520Saxifraga-Peter%2520Meininger.JPG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958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Duitse wesp: nummer 7: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http://www.freenatureimages.eu/Animals/Hymenoptera%2C%20Bijen%2C%20Wespen-Mieren%2C%20Bees%2C%20Wasps-Ants/Vespula%20germanica%2C%20German%20Wasp/Vespula%20germanica%2C%20Duitse%20wesp%2C%20queen%2C%20Saxifraga-Pieter%20van%20Breugel.jpg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018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Zweefvliegen (linker afbeelding) zijn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familie van de wesp. Je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kunt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snel herkennen aan de kleine voelsprieten en hij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zweeft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één plek. Ook zijn er andere geel zwarte insecten, zoals rupsen. 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Toch lijkt die zweefvlieg op een wesp. Vraag aan de klas: Hoe wordt dit genoemd, dat ze deze kleuren gebruiken van een wesp? (na-apen/Mimicry)</a:t>
            </a: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1 (links): Zweefvlieg C: nummer 13: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https://pixabay.com/nl/photos/zweefvliegen-insect-blad-dierlijke-1672677/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Afbeelding 2 (rechts): Sint-Jacobsvlinder, rups: nummer 33: 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http://freenatureimages.eu/Animals/Microlepidoptera-Heterocera%2C%20Nachtvlinders%2C%20Moths/Tyria%20jacobaeae%2C%20Cinnabar%20Moth/index.html#Tyria%2520jacobaeae%25205%252C%2520Sint-jacobsvlinder%252C%2520Vlinderstichting-Henk%2520Bosma.jpg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807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Franse veldwesp D: nummer 34: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http://freenatureimages.eu/Animals/Hymenoptera%2C%20Bijen%2C%20Wespen-Mieren%2C%20Bees%2C%20Wasps-Ants/Polistes%20dominulus/index.html#Polistes%2520dominulus%25204%252C%2520Franse%2520veldwesp%252C%2520Saxifraga-Peter%2520Meininger.JPG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866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Insecten zijn koudbloedig, dus hun lichaamstemperatuur is afhankelijk van hun omgeving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Bovendien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er zomers werksters uit hun pop gekomen, waardoor er veel meer wespen rondvliegen. (Een wespenvolk kan wel uit 10.000 wespen bestaan!).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Franse veldwesp D: nummer 34: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http://freenatureimages.eu/Animals/Hymenoptera%2C%20Bijen%2C%20Wespen-Mieren%2C%20Bees%2C%20Wasps-Ants/Polistes%20dominulus/index.html#Polistes%2520dominulus%25204%252C%2520Franse%2520veldwesp%252C%2520Saxifraga-Peter%2520Meininger.JPG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13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Antwoord</a:t>
            </a:r>
            <a:r>
              <a:rPr lang="en-US" dirty="0" smtClean="0"/>
              <a:t>: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 ook wespensoorten die alleen leven, genaamd solitaire wespen. Wespen die in één grote familie leven, heten sociale wespen. In Nederland komen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ongeveer 500 verschillende soorten wespen voor. Slechts 11 soorten zijn sociale wespen.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05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Middelste wesp A: nummer 18: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http://freenatureimages.eu/Animals/Hymenoptera%2C%20Bijen%2C%20Wespen-Mieren%2C%20Bees%2C%20Wasps-Ants/Dolichovespula%20media%2C%20Median%20wasp/index.html#Dolichovespula%2520media%25203%252C%2520Middelste%2520wesp%252C%2520Saxifraga-Frits%2520Bink.jpg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56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nemen niet alle taken van de koningin over. Ze nemen het zoeken naar eten, het maken van het nest en het verzorgen van de larven 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kunnen alleen geen eitjes leggen.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91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81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koningin legt eitjes in </a:t>
            </a:r>
            <a:r>
              <a:rPr lang="nl-NL" dirty="0" smtClean="0"/>
              <a:t>de nestcellen. </a:t>
            </a:r>
            <a:r>
              <a:rPr lang="nl-NL" dirty="0"/>
              <a:t>De eitjes worden larven en groeien steeds groter. Als ze genoeg hebben gegeten en groot zijn geworden, maken ze een </a:t>
            </a:r>
            <a:r>
              <a:rPr lang="nl-NL" dirty="0" smtClean="0"/>
              <a:t>pop</a:t>
            </a:r>
            <a:r>
              <a:rPr lang="nl-NL" dirty="0"/>
              <a:t>. Na enkele dagen kruipen ze als een volwassen wesp </a:t>
            </a:r>
            <a:r>
              <a:rPr lang="nl-NL" dirty="0" smtClean="0"/>
              <a:t>uit hun pop.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21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geelbuikknopwesp, graafwesp: nummer 15:</a:t>
            </a: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http://www.freenatureimages.eu/Animals/Hymenoptera%2C%20Bijen%2C%20Wespen-Mieren%2C%20Bees%2C%20Wasps-Ants/Cerceris%20quadricincta/index.html#Cerceris%2520cf%2520quadricincta%25201%252C%2520Saxifraga-Ab%2520H%2520Baas.jpg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14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zoeken naar eten boven de grond, maar ze leven verder onder de grond. Ze hebben daar meerdere taken, zoals het leggen van hun eitjes. Ze graven het nest zelf.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9742C-D4A5-465E-A508-2A2CE2E1E7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54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400" y="6287706"/>
            <a:ext cx="1717675" cy="3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6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2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4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t>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0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9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4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5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9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2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2867-0329-DC49-83DB-B998A3847B73}" type="datetimeFigureOut">
              <a:rPr lang="nl-NL" smtClean="0"/>
              <a:pPr/>
              <a:t>1-6-2021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107F-FF34-C64A-B46A-27C307F2FD8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498" y="6219859"/>
            <a:ext cx="1845292" cy="525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8" t="27892" r="26297" b="20684"/>
          <a:stretch/>
        </p:blipFill>
        <p:spPr>
          <a:xfrm>
            <a:off x="0" y="6280442"/>
            <a:ext cx="504051" cy="5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8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519" userDrawn="1">
          <p15:clr>
            <a:srgbClr val="F26B43"/>
          </p15:clr>
        </p15:guide>
        <p15:guide id="3" pos="2158" userDrawn="1">
          <p15:clr>
            <a:srgbClr val="F26B43"/>
          </p15:clr>
        </p15:guide>
        <p15:guide id="4" pos="716" userDrawn="1">
          <p15:clr>
            <a:srgbClr val="F26B43"/>
          </p15:clr>
        </p15:guide>
        <p15:guide id="5" pos="1438" userDrawn="1">
          <p15:clr>
            <a:srgbClr val="F26B43"/>
          </p15:clr>
        </p15:guide>
        <p15:guide id="6" pos="1799" userDrawn="1">
          <p15:clr>
            <a:srgbClr val="F26B43"/>
          </p15:clr>
        </p15:guide>
        <p15:guide id="7" pos="3241" userDrawn="1">
          <p15:clr>
            <a:srgbClr val="F26B43"/>
          </p15:clr>
        </p15:guide>
        <p15:guide id="8" pos="3602" userDrawn="1">
          <p15:clr>
            <a:srgbClr val="F26B43"/>
          </p15:clr>
        </p15:guide>
        <p15:guide id="9" pos="4684" userDrawn="1">
          <p15:clr>
            <a:srgbClr val="F26B43"/>
          </p15:clr>
        </p15:guide>
        <p15:guide id="10" pos="3962" userDrawn="1">
          <p15:clr>
            <a:srgbClr val="F26B43"/>
          </p15:clr>
        </p15:guide>
        <p15:guide id="11" pos="4322" userDrawn="1">
          <p15:clr>
            <a:srgbClr val="F26B43"/>
          </p15:clr>
        </p15:guide>
        <p15:guide id="12" pos="5044" userDrawn="1">
          <p15:clr>
            <a:srgbClr val="F26B43"/>
          </p15:clr>
        </p15:guide>
        <p15:guide id="13" pos="5404" userDrawn="1">
          <p15:clr>
            <a:srgbClr val="F26B43"/>
          </p15:clr>
        </p15:guide>
        <p15:guide id="14" pos="355" userDrawn="1">
          <p15:clr>
            <a:srgbClr val="F26B43"/>
          </p15:clr>
        </p15:guide>
        <p15:guide id="15" pos="1077" userDrawn="1">
          <p15:clr>
            <a:srgbClr val="F26B43"/>
          </p15:clr>
        </p15:guide>
        <p15:guide id="16" orient="horz" pos="368" userDrawn="1">
          <p15:clr>
            <a:srgbClr val="F26B43"/>
          </p15:clr>
        </p15:guide>
        <p15:guide id="17" orient="horz" pos="3962" userDrawn="1">
          <p15:clr>
            <a:srgbClr val="F26B43"/>
          </p15:clr>
        </p15:guide>
        <p15:guide id="18" orient="horz" pos="3770" userDrawn="1">
          <p15:clr>
            <a:srgbClr val="F26B43"/>
          </p15:clr>
        </p15:guide>
        <p15:guide id="19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75" y="3604022"/>
            <a:ext cx="6858000" cy="17907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Wespenquiz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6B97E-448A-4881-9681-E68700349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56097"/>
            <a:ext cx="7067550" cy="34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EA80B-7F61-4DED-8F13-F789B33B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Graafwespen </a:t>
            </a:r>
            <a:r>
              <a:rPr lang="nl-NL" dirty="0" smtClean="0"/>
              <a:t>bouwen hun nest </a:t>
            </a:r>
            <a:r>
              <a:rPr lang="nl-NL" dirty="0"/>
              <a:t>onder de grond.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C2AD6F-045B-49E2-9AF8-19E734A6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4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157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5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Alle wespen </a:t>
            </a:r>
            <a:r>
              <a:rPr lang="nl-NL" dirty="0" smtClean="0"/>
              <a:t>gaan dood in de winter.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88905-905B-459E-91ED-A96AD77F0DFC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F70D7-BD52-4BF4-A0EA-D269D5D0BE48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90533-9DD2-4B73-92C9-396DA17AF3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85" y="2871982"/>
            <a:ext cx="2877111" cy="187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194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6AB4F2-B314-4009-A9E1-66635E10A8F6}"/>
              </a:ext>
            </a:extLst>
          </p:cNvPr>
          <p:cNvSpPr txBox="1">
            <a:spLocks/>
          </p:cNvSpPr>
          <p:nvPr/>
        </p:nvSpPr>
        <p:spPr>
          <a:xfrm>
            <a:off x="628650" y="2125267"/>
            <a:ext cx="7886700" cy="33647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100" dirty="0"/>
              <a:t>Alle wespen gaan dood in de winter.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B037AB-73F3-4653-AFA0-33804C60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098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6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Wespen hebben vier poten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9D985-E46A-4FA5-8509-AF42AD1DC03E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33AA9-8645-4462-91F8-53938EDE226A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C2C4B62A-1462-4E6D-9B27-5C4EAF8538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25" y="2562483"/>
            <a:ext cx="3039095" cy="238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614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2C4B62A-1462-4E6D-9B27-5C4EAF8538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9" y="2502429"/>
            <a:ext cx="3287245" cy="247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6DDC28-723A-46C0-81D2-008637BE986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22712" r="42337" b="29328"/>
          <a:stretch/>
        </p:blipFill>
        <p:spPr bwMode="auto">
          <a:xfrm>
            <a:off x="5675219" y="2502429"/>
            <a:ext cx="3013262" cy="24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BFE752-F50F-490B-8895-8379374E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Wespen hebben vier poten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014DAE-2170-4C51-957B-6E80AE21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6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89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7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Deze wesp heeft zijn vleugels ingeklapt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4A7A8-6AC2-422E-A136-8B18AE5F6C06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A5D7B-BC17-4364-A819-96AADABE448E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28D8743-B1AA-4532-B78D-639147E8158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22712" r="42337" b="29328"/>
          <a:stretch/>
        </p:blipFill>
        <p:spPr bwMode="auto">
          <a:xfrm>
            <a:off x="2817440" y="2513719"/>
            <a:ext cx="3267075" cy="274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992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Deze wesp heeft zijn vleugels ingeklapt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CD6F71-53EC-4040-86FF-A439880B36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22712" r="42337" b="29328"/>
          <a:stretch/>
        </p:blipFill>
        <p:spPr bwMode="auto">
          <a:xfrm>
            <a:off x="5675219" y="2502429"/>
            <a:ext cx="3013262" cy="24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Insect, Vliegen, Vleugel, Honingbij, De Natuur, Wesp">
            <a:extLst>
              <a:ext uri="{FF2B5EF4-FFF2-40B4-BE49-F238E27FC236}">
                <a16:creationId xmlns:a16="http://schemas.microsoft.com/office/drawing/2014/main" id="{D875287C-D090-4DF1-93B0-E83D78991E3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18924" r="10728" b="16497"/>
          <a:stretch/>
        </p:blipFill>
        <p:spPr bwMode="auto">
          <a:xfrm>
            <a:off x="455520" y="2851888"/>
            <a:ext cx="3267635" cy="1911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8848FE6-70EE-44D2-BEBA-9B582419ECD6}"/>
              </a:ext>
            </a:extLst>
          </p:cNvPr>
          <p:cNvSpPr txBox="1"/>
          <p:nvPr/>
        </p:nvSpPr>
        <p:spPr>
          <a:xfrm>
            <a:off x="870137" y="480987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Uitgeklapt</a:t>
            </a:r>
            <a:endParaRPr lang="nl-NL" sz="24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2BC3F34-06E1-42C5-9310-EB6E02CBFD12}"/>
              </a:ext>
            </a:extLst>
          </p:cNvPr>
          <p:cNvSpPr txBox="1"/>
          <p:nvPr/>
        </p:nvSpPr>
        <p:spPr>
          <a:xfrm>
            <a:off x="5960969" y="4884108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Ingeklapt</a:t>
            </a:r>
            <a:endParaRPr lang="nl-NL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1BF854-AE51-45EE-AEBE-EF42D85B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7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7455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8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Wespen maken hun nest van 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05E89-2BCC-47C1-A5CA-F4A92E621EDE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D03C2-0E51-4299-A2B9-02D9D1A38DF5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EDDB10F-A696-4BC2-866F-F0C5C9DFC7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20" y="2665105"/>
            <a:ext cx="2304560" cy="306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247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747C5-31C9-4A7C-88DA-A7C22AD087F4}"/>
              </a:ext>
            </a:extLst>
          </p:cNvPr>
          <p:cNvSpPr txBox="1">
            <a:spLocks/>
          </p:cNvSpPr>
          <p:nvPr/>
        </p:nvSpPr>
        <p:spPr>
          <a:xfrm>
            <a:off x="628650" y="2125267"/>
            <a:ext cx="7886700" cy="33647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100"/>
              <a:t>Wespen maken hun nest van hout</a:t>
            </a:r>
            <a:endParaRPr lang="nl-NL" sz="21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B44F1F-81F0-4E78-A739-9F53E84D5CE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7926" r="11765" b="7947"/>
          <a:stretch/>
        </p:blipFill>
        <p:spPr bwMode="auto">
          <a:xfrm>
            <a:off x="426945" y="2819033"/>
            <a:ext cx="3418915" cy="250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66737DD-77DD-4BF4-B150-A769A211A24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t="7211" r="11148" b="3680"/>
          <a:stretch/>
        </p:blipFill>
        <p:spPr bwMode="auto">
          <a:xfrm>
            <a:off x="5298142" y="2819033"/>
            <a:ext cx="3523130" cy="250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6454847-1D1E-4134-AB90-4B890B4A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8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5565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9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Babykamers in het wespennest zijn rond.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B4671-9CDF-4C98-B433-EAC31226C63F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0B581-C568-458F-9BAA-525CF5DF8082}"/>
              </a:ext>
            </a:extLst>
          </p:cNvPr>
          <p:cNvSpPr txBox="1"/>
          <p:nvPr/>
        </p:nvSpPr>
        <p:spPr>
          <a:xfrm>
            <a:off x="5885610" y="3438522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1E527D-B21C-4CA3-9C62-0D87DD3358A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94" b="15908"/>
          <a:stretch/>
        </p:blipFill>
        <p:spPr bwMode="auto">
          <a:xfrm>
            <a:off x="3027269" y="2648947"/>
            <a:ext cx="3089462" cy="247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83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Vragen</a:t>
            </a:r>
            <a:r>
              <a:rPr lang="en-US" dirty="0"/>
              <a:t> over de </a:t>
            </a:r>
            <a:r>
              <a:rPr lang="en-US" dirty="0" err="1"/>
              <a:t>vorige</a:t>
            </a:r>
            <a:r>
              <a:rPr lang="en-US" dirty="0"/>
              <a:t> 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Waar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 smtClean="0"/>
              <a:t>?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zin </a:t>
            </a:r>
            <a:r>
              <a:rPr lang="en-US" dirty="0" err="1" smtClean="0"/>
              <a:t>waar</a:t>
            </a:r>
            <a:r>
              <a:rPr lang="en-US" dirty="0" smtClean="0"/>
              <a:t> is, </a:t>
            </a:r>
            <a:r>
              <a:rPr lang="en-US" dirty="0" err="1" smtClean="0"/>
              <a:t>ga</a:t>
            </a:r>
            <a:r>
              <a:rPr lang="en-US" dirty="0" smtClean="0"/>
              <a:t> je </a:t>
            </a:r>
            <a:r>
              <a:rPr lang="en-US" dirty="0" err="1" smtClean="0"/>
              <a:t>staan</a:t>
            </a:r>
            <a:r>
              <a:rPr lang="en-US" dirty="0" smtClean="0"/>
              <a:t>. Is het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je </a:t>
            </a:r>
            <a:r>
              <a:rPr lang="en-US" dirty="0" err="1" smtClean="0"/>
              <a:t>zitten</a:t>
            </a:r>
            <a:r>
              <a:rPr lang="en-US" dirty="0" smtClean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hebt</a:t>
            </a:r>
            <a:r>
              <a:rPr lang="en-US" dirty="0" smtClean="0"/>
              <a:t> per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maximaal</a:t>
            </a:r>
            <a:r>
              <a:rPr lang="en-US" dirty="0" smtClean="0"/>
              <a:t> 10 </a:t>
            </a:r>
            <a:r>
              <a:rPr lang="en-US" dirty="0" err="1" smtClean="0"/>
              <a:t>seconden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tijd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415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E76C2-4A06-450A-BC09-AFF7FC85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Babykamers in het wespennest zijn rond.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58CF3-5F04-4403-A80D-FEF0D23907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/>
          <a:stretch/>
        </p:blipFill>
        <p:spPr bwMode="auto">
          <a:xfrm>
            <a:off x="188259" y="2732247"/>
            <a:ext cx="3310778" cy="215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A33B3FDF-D403-4913-ABDF-7E6E57A0021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5"/>
          <a:stretch/>
        </p:blipFill>
        <p:spPr bwMode="auto">
          <a:xfrm>
            <a:off x="5644966" y="2537787"/>
            <a:ext cx="2518520" cy="297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9DE664-75E7-4B4B-B87B-E55EE5EA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9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871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10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Alle geel-zwarte insecten zijn familie van de wesp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6821E8-7815-4286-8B88-1CC92C72D94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17979"/>
          <a:stretch/>
        </p:blipFill>
        <p:spPr bwMode="auto">
          <a:xfrm>
            <a:off x="3078085" y="2928465"/>
            <a:ext cx="2987831" cy="180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D5AB1F7-5992-42E8-B51F-191D22DB77BA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0F85A58-4F36-4298-8D11-EF999A241D36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2802394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B83BF4-F627-400E-92C1-C56E6D36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Alle geel-zwarte insecten zijn familie van de wesp</a:t>
            </a:r>
          </a:p>
        </p:txBody>
      </p:sp>
      <p:pic>
        <p:nvPicPr>
          <p:cNvPr id="5" name="Picture 42" descr="Zweefvliegen, Insect, Blad, Dierlijke, Vliegen">
            <a:extLst>
              <a:ext uri="{FF2B5EF4-FFF2-40B4-BE49-F238E27FC236}">
                <a16:creationId xmlns:a16="http://schemas.microsoft.com/office/drawing/2014/main" id="{47DD490E-449B-4E67-9D25-73D1579D04E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28625" r="25264" b="7522"/>
          <a:stretch/>
        </p:blipFill>
        <p:spPr bwMode="auto">
          <a:xfrm>
            <a:off x="271182" y="2836697"/>
            <a:ext cx="3024468" cy="212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246275-425E-4806-96B9-E9239CDC41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836696"/>
            <a:ext cx="3505200" cy="212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3E7A5B-8D70-4B0A-93B5-DE81731D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0030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11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In de zomer zie je meer wespen, omdat het buiten warmer is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4C7B44-9B24-45E4-93A4-09598FB370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17" y="2852642"/>
            <a:ext cx="3250826" cy="207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5C8D5DAF-1AC5-46DF-948E-7C0DBA44DF38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D628788-DEB7-4F1E-B6A5-9C4101A85D64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1579409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D6EF5A-E56D-4CE6-8450-43D74F0F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In de zomer zie je meer wespen, omdat het buiten warmer is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F960C5-CE50-4BE9-BDA8-DBB3943A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11 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2502CA-6B33-417E-96EB-B1D408E94D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771615"/>
            <a:ext cx="3250826" cy="207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350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675" y="3604022"/>
            <a:ext cx="6858000" cy="2282428"/>
          </a:xfrm>
        </p:spPr>
        <p:txBody>
          <a:bodyPr/>
          <a:lstStyle/>
          <a:p>
            <a:r>
              <a:rPr lang="en-US" dirty="0" err="1"/>
              <a:t>Dat</a:t>
            </a:r>
            <a:r>
              <a:rPr lang="en-US" dirty="0"/>
              <a:t> was de 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je?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6B97E-448A-4881-9681-E68700349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56097"/>
            <a:ext cx="7067550" cy="34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5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Stelling</a:t>
            </a:r>
            <a:r>
              <a:rPr lang="en-US" dirty="0"/>
              <a:t> 1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Alle wespen leven samen in grote families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8" name="Picture 33">
            <a:extLst>
              <a:ext uri="{FF2B5EF4-FFF2-40B4-BE49-F238E27FC236}">
                <a16:creationId xmlns:a16="http://schemas.microsoft.com/office/drawing/2014/main" id="{E843C317-2939-4CC4-AB0F-20F2B9E57AB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13124" r="22850" b="14168"/>
          <a:stretch/>
        </p:blipFill>
        <p:spPr bwMode="auto">
          <a:xfrm>
            <a:off x="3424518" y="2723144"/>
            <a:ext cx="2294965" cy="213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950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Stelling</a:t>
            </a:r>
            <a:r>
              <a:rPr lang="en-US" dirty="0"/>
              <a:t> 1 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4B9852-478B-42E2-897D-1A1FB3BA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Alle wespen leven samen in grote families</a:t>
            </a:r>
          </a:p>
        </p:txBody>
      </p:sp>
    </p:spTree>
    <p:extLst>
      <p:ext uri="{BB962C8B-B14F-4D97-AF65-F5344CB8AC3E}">
        <p14:creationId xmlns:p14="http://schemas.microsoft.com/office/powerpoint/2010/main" val="3682106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2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Vrouwtjes wespen (de werksters) nemen alle taken van de koningin over.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6838D02-296F-4BE2-B2B0-14344C1F077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0" b="13806"/>
          <a:stretch/>
        </p:blipFill>
        <p:spPr bwMode="auto">
          <a:xfrm>
            <a:off x="3200820" y="2843741"/>
            <a:ext cx="2742361" cy="1888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951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2 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niet</a:t>
            </a:r>
            <a:r>
              <a:rPr lang="en-US" sz="3000" b="1" dirty="0"/>
              <a:t> </a:t>
            </a:r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193AA1-880E-4FC4-9248-28BF3797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Vrouwtjes wespen (de werksters) nemen alle taken van de koningin over. </a:t>
            </a:r>
          </a:p>
        </p:txBody>
      </p:sp>
    </p:spTree>
    <p:extLst>
      <p:ext uri="{BB962C8B-B14F-4D97-AF65-F5344CB8AC3E}">
        <p14:creationId xmlns:p14="http://schemas.microsoft.com/office/powerpoint/2010/main" val="3153214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3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949450"/>
            <a:ext cx="7886700" cy="354052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Is dit de cyclus van een wesp?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5E4549-9433-4B22-87E8-610FFBF6E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575264"/>
              </p:ext>
            </p:extLst>
          </p:nvPr>
        </p:nvGraphicFramePr>
        <p:xfrm>
          <a:off x="1991566" y="2496409"/>
          <a:ext cx="5162550" cy="27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5">
            <a:extLst>
              <a:ext uri="{FF2B5EF4-FFF2-40B4-BE49-F238E27FC236}">
                <a16:creationId xmlns:a16="http://schemas.microsoft.com/office/drawing/2014/main" id="{C8422FEE-2939-4C68-85E6-56BE4B7E254C}"/>
              </a:ext>
            </a:extLst>
          </p:cNvPr>
          <p:cNvSpPr txBox="1"/>
          <p:nvPr/>
        </p:nvSpPr>
        <p:spPr>
          <a:xfrm>
            <a:off x="553011" y="3484689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EE1E70CC-45EC-40BD-B9B9-4C853783BF0D}"/>
              </a:ext>
            </a:extLst>
          </p:cNvPr>
          <p:cNvSpPr txBox="1"/>
          <p:nvPr/>
        </p:nvSpPr>
        <p:spPr>
          <a:xfrm>
            <a:off x="6211421" y="3438522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2031880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5650" y="3542162"/>
            <a:ext cx="255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waar</a:t>
            </a:r>
            <a:endParaRPr lang="nl-NL" sz="30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48456D-DCDC-47EC-A97C-2055959D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9450"/>
            <a:ext cx="7886700" cy="354052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Is dit de cyclus van een wesp?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81923-0143-4BB9-AE1E-B4FA26CB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Stelling 3 </a:t>
            </a:r>
            <a:endParaRPr lang="nl-N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F1CAA9F-B493-411A-B6F3-47A3D751A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657266"/>
              </p:ext>
            </p:extLst>
          </p:nvPr>
        </p:nvGraphicFramePr>
        <p:xfrm>
          <a:off x="1873578" y="2378420"/>
          <a:ext cx="5162550" cy="27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9064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69E4-CECF-4BC9-9DA7-68F6AF06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Stelling 4 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Graafwespen </a:t>
            </a:r>
            <a:r>
              <a:rPr lang="nl-NL" dirty="0" smtClean="0"/>
              <a:t>bouwen hun nest </a:t>
            </a:r>
            <a:r>
              <a:rPr lang="nl-NL" dirty="0"/>
              <a:t>onder de grond.</a:t>
            </a:r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id="{AABBEB2F-3C56-4FF3-9B55-018A9B49A5B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3374" r="24359" b="7090"/>
          <a:stretch/>
        </p:blipFill>
        <p:spPr bwMode="auto">
          <a:xfrm>
            <a:off x="3202922" y="2610831"/>
            <a:ext cx="2738156" cy="269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EAD14028-5BCF-4197-BCCC-7F6769B629F8}"/>
              </a:ext>
            </a:extLst>
          </p:cNvPr>
          <p:cNvSpPr txBox="1"/>
          <p:nvPr/>
        </p:nvSpPr>
        <p:spPr>
          <a:xfrm>
            <a:off x="1048311" y="3484690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waar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staan</a:t>
            </a:r>
            <a:r>
              <a:rPr lang="en-US" sz="2400" dirty="0"/>
              <a:t>)</a:t>
            </a:r>
            <a:endParaRPr lang="nl-NL" sz="24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43C25AF-DBD1-4F8B-A830-B6D235C69CB0}"/>
              </a:ext>
            </a:extLst>
          </p:cNvPr>
          <p:cNvSpPr txBox="1"/>
          <p:nvPr/>
        </p:nvSpPr>
        <p:spPr>
          <a:xfrm>
            <a:off x="5544671" y="3438523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niet</a:t>
            </a:r>
            <a:r>
              <a:rPr lang="en-US" sz="2700" dirty="0"/>
              <a:t> </a:t>
            </a:r>
            <a:r>
              <a:rPr lang="en-US" sz="2700" dirty="0" err="1"/>
              <a:t>waar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zitten</a:t>
            </a:r>
            <a:r>
              <a:rPr lang="en-US" sz="2700" dirty="0"/>
              <a:t>)</a:t>
            </a:r>
            <a:endParaRPr lang="nl-NL" sz="2700" dirty="0"/>
          </a:p>
        </p:txBody>
      </p:sp>
    </p:spTree>
    <p:extLst>
      <p:ext uri="{BB962C8B-B14F-4D97-AF65-F5344CB8AC3E}">
        <p14:creationId xmlns:p14="http://schemas.microsoft.com/office/powerpoint/2010/main" val="2546263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238F5B5DFA342BCFBB31F822F4916" ma:contentTypeVersion="15" ma:contentTypeDescription="Een nieuw document maken." ma:contentTypeScope="" ma:versionID="c014ae66569ee0851d88ee3ea317bfc6">
  <xsd:schema xmlns:xsd="http://www.w3.org/2001/XMLSchema" xmlns:xs="http://www.w3.org/2001/XMLSchema" xmlns:p="http://schemas.microsoft.com/office/2006/metadata/properties" xmlns:ns2="433d1311-7921-4740-9fee-d7047ebc8cb5" xmlns:ns3="b50d1c6a-df8c-4b9f-a791-4009fbc2bee5" targetNamespace="http://schemas.microsoft.com/office/2006/metadata/properties" ma:root="true" ma:fieldsID="198eb06ed379f61d4ee7f2696407ba5d" ns2:_="" ns3:_="">
    <xsd:import namespace="433d1311-7921-4740-9fee-d7047ebc8cb5"/>
    <xsd:import namespace="b50d1c6a-df8c-4b9f-a791-4009fbc2b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d1311-7921-4740-9fee-d7047ebc8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7693a91-8ebc-4126-aa76-e83446bf0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d1c6a-df8c-4b9f-a791-4009fbc2be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56664b-c652-4f9f-9224-47060533356f}" ma:internalName="TaxCatchAll" ma:showField="CatchAllData" ma:web="b50d1c6a-df8c-4b9f-a791-4009fbc2b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3d1311-7921-4740-9fee-d7047ebc8cb5">
      <Terms xmlns="http://schemas.microsoft.com/office/infopath/2007/PartnerControls"/>
    </lcf76f155ced4ddcb4097134ff3c332f>
    <TaxCatchAll xmlns="b50d1c6a-df8c-4b9f-a791-4009fbc2bee5" xsi:nil="true"/>
  </documentManagement>
</p:properties>
</file>

<file path=customXml/itemProps1.xml><?xml version="1.0" encoding="utf-8"?>
<ds:datastoreItem xmlns:ds="http://schemas.openxmlformats.org/officeDocument/2006/customXml" ds:itemID="{45A190E4-9B14-473B-B207-3F34572B51F1}"/>
</file>

<file path=customXml/itemProps2.xml><?xml version="1.0" encoding="utf-8"?>
<ds:datastoreItem xmlns:ds="http://schemas.openxmlformats.org/officeDocument/2006/customXml" ds:itemID="{E8A3A9E8-5CAE-4053-B3A7-B9330467C41E}"/>
</file>

<file path=customXml/itemProps3.xml><?xml version="1.0" encoding="utf-8"?>
<ds:datastoreItem xmlns:ds="http://schemas.openxmlformats.org/officeDocument/2006/customXml" ds:itemID="{A3A28EB3-DA18-4B87-B5E5-F8F0EF4B32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1025</Words>
  <Application>Microsoft Office PowerPoint</Application>
  <PresentationFormat>Diavoorstelling (4:3)</PresentationFormat>
  <Paragraphs>174</Paragraphs>
  <Slides>25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De Wespenquiz</vt:lpstr>
      <vt:lpstr>Wat ga je doen?</vt:lpstr>
      <vt:lpstr>Stelling 1 </vt:lpstr>
      <vt:lpstr>Stelling 1 </vt:lpstr>
      <vt:lpstr>Stelling 2 </vt:lpstr>
      <vt:lpstr>Stelling 2 </vt:lpstr>
      <vt:lpstr>Stelling 3 </vt:lpstr>
      <vt:lpstr>Stelling 3 </vt:lpstr>
      <vt:lpstr>Stelling 4 </vt:lpstr>
      <vt:lpstr>Stelling 4 </vt:lpstr>
      <vt:lpstr>Stelling 5 </vt:lpstr>
      <vt:lpstr>Stelling 5 </vt:lpstr>
      <vt:lpstr>Stelling 6 </vt:lpstr>
      <vt:lpstr>Stelling 6 </vt:lpstr>
      <vt:lpstr>Stelling 7 </vt:lpstr>
      <vt:lpstr>Stelling 7 </vt:lpstr>
      <vt:lpstr>Stelling 8 </vt:lpstr>
      <vt:lpstr>Stelling 8 </vt:lpstr>
      <vt:lpstr>Stelling 9 </vt:lpstr>
      <vt:lpstr>Stelling 9 </vt:lpstr>
      <vt:lpstr>Stelling 10</vt:lpstr>
      <vt:lpstr>Stelling 10</vt:lpstr>
      <vt:lpstr>Stelling 11 </vt:lpstr>
      <vt:lpstr>Stelling 11 </vt:lpstr>
      <vt:lpstr>Dat was de laatste vraag. Hoeveel punten heb je?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Ester Bullens</dc:creator>
  <cp:keywords/>
  <dc:description/>
  <cp:lastModifiedBy>Ester Bullens</cp:lastModifiedBy>
  <cp:revision>11</cp:revision>
  <cp:lastPrinted>2017-08-09T09:23:42Z</cp:lastPrinted>
  <dcterms:created xsi:type="dcterms:W3CDTF">2021-05-31T08:14:16Z</dcterms:created>
  <dcterms:modified xsi:type="dcterms:W3CDTF">2021-06-01T14:18:52Z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0x010100483238F5B5DFA342BCFBB31F822F4916</vt:lpwstr>
  </property>
  <property fmtid="{D5CDD505-2E9C-101B-9397-08002B2CF9AE}" pid="3" name="Order">
    <vt:r8>281264900</vt:r8>
  </property>
</Properties>
</file>